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6929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THM1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All CubeSat components shall be rated to withstand a temperature range of at least -20 ⁰C to 70 ⁰C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those components that are developed at the SSRL, each component that is used in its assembly will be rated to operate within said range.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01371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Static Thrust testing will be performed with the flight pressure vessel  prior to CubeSat integration at a pressure no greater than 1x10^-4 Torr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propulsion system must pass the static test fire with no anomalies to meet this requirement.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8766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The pressure vessel must pass thermal cycle testing between temperatures of -30 ⁰C and 70 ⁰C for a total of two cycles or 10 hours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propulsion system shall perform static thrusts before the thermal cycle, </a:t>
            </a:r>
            <a:r>
              <a:rPr lang="en-US" sz="2400" dirty="0" smtClean="0"/>
              <a:t>during the cycle </a:t>
            </a:r>
            <a:r>
              <a:rPr lang="en-US" sz="2400" dirty="0"/>
              <a:t>at various </a:t>
            </a:r>
            <a:r>
              <a:rPr lang="en-US" sz="2400" dirty="0" smtClean="0"/>
              <a:t>points, and finally</a:t>
            </a:r>
            <a:r>
              <a:rPr lang="en-US" sz="2400" dirty="0"/>
              <a:t>, </a:t>
            </a:r>
            <a:r>
              <a:rPr lang="en-US" sz="2400" dirty="0" smtClean="0"/>
              <a:t>after </a:t>
            </a:r>
            <a:r>
              <a:rPr lang="en-US" sz="2400" dirty="0"/>
              <a:t>the thermal </a:t>
            </a:r>
            <a:r>
              <a:rPr lang="en-US" sz="2400" dirty="0" smtClean="0"/>
              <a:t>cycle.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28" y="4572000"/>
            <a:ext cx="2816543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05100" y="65532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 </a:t>
            </a:r>
            <a:r>
              <a:rPr lang="en-US" sz="1200" b="1" dirty="0" smtClean="0"/>
              <a:t>1-1. </a:t>
            </a:r>
            <a:r>
              <a:rPr lang="en-US" sz="1200" b="1" dirty="0"/>
              <a:t>Rascal Thermal Cycle Test </a:t>
            </a:r>
            <a:r>
              <a:rPr lang="en-US" sz="1200" b="1" dirty="0" smtClean="0"/>
              <a:t>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28356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must survive Random Vibration Testing relative to the NASA GEVS Qualification Profile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578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GEVS profile covers as many vibration environments as possible.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519690" y="2971800"/>
            <a:ext cx="2938509" cy="3352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50644" y="643779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Figure </a:t>
            </a:r>
            <a:r>
              <a:rPr lang="en-US" sz="1200" b="1" smtClean="0"/>
              <a:t>1-2. </a:t>
            </a:r>
            <a:r>
              <a:rPr lang="en-US" sz="1200" b="1" dirty="0"/>
              <a:t>NASA GEVS Random Vibration </a:t>
            </a:r>
            <a:r>
              <a:rPr lang="en-US" sz="1200" b="1" dirty="0" smtClean="0"/>
              <a:t>Profile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95338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CubeSat shall be subjected to a temperature 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 ⁰C at a pressure of 1x10^-4 Torr for at least 6 hours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bakeout and its purpose is to remove volatile material from the CubeSat system so it does not damage nearby spacecraft.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32394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execute all commands associated with its operation over RF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requirement needs to be met so the CubeSat system can perform functional tests.</a:t>
            </a:r>
          </a:p>
        </p:txBody>
      </p:sp>
    </p:spTree>
    <p:extLst>
      <p:ext uri="{BB962C8B-B14F-4D97-AF65-F5344CB8AC3E}">
        <p14:creationId xmlns:p14="http://schemas.microsoft.com/office/powerpoint/2010/main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96522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close a link with the SSRL Ground Station from a distance of at least 200 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has been required by the Air Force Research Laboratory before testing can take place there, thus leading to its requirement for the Rascal mission. </a:t>
            </a:r>
            <a:r>
              <a:rPr lang="en-US" sz="2400" dirty="0" smtClean="0"/>
              <a:t>It also improves </a:t>
            </a:r>
            <a:r>
              <a:rPr lang="en-US" sz="2400" dirty="0"/>
              <a:t>confidence in the reliability of the Rascal communication system prior to launch.</a:t>
            </a:r>
          </a:p>
        </p:txBody>
      </p:sp>
    </p:spTree>
    <p:extLst>
      <p:ext uri="{BB962C8B-B14F-4D97-AF65-F5344CB8AC3E}">
        <p14:creationId xmlns:p14="http://schemas.microsoft.com/office/powerpoint/2010/main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78453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TST5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Full CubeSat System shall be able to document the functionality of each subsystem through the running of a full-functional 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meet </a:t>
            </a:r>
            <a:r>
              <a:rPr lang="en-US" sz="2400" dirty="0"/>
              <a:t>this requirement </a:t>
            </a:r>
            <a:r>
              <a:rPr lang="en-US" sz="2400" dirty="0" smtClean="0"/>
              <a:t>each </a:t>
            </a:r>
            <a:r>
              <a:rPr lang="en-US" sz="2400" dirty="0"/>
              <a:t>subsystem in the CubeSat system must successfully execute any on-orbit command that could potentially be sent to it, as well as demonstrate key on-orbit operations.</a:t>
            </a:r>
          </a:p>
        </p:txBody>
      </p:sp>
    </p:spTree>
    <p:extLst>
      <p:ext uri="{BB962C8B-B14F-4D97-AF65-F5344CB8AC3E}">
        <p14:creationId xmlns:p14="http://schemas.microsoft.com/office/powerpoint/2010/main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481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RCL.PL.THM1</vt:lpstr>
      <vt:lpstr>RCL.PL.PRP2</vt:lpstr>
      <vt:lpstr>RCL.PL.PRP3</vt:lpstr>
      <vt:lpstr>RCL.PL.TST1</vt:lpstr>
      <vt:lpstr>RCL.PL.TST2</vt:lpstr>
      <vt:lpstr>RCL.PL.TST3</vt:lpstr>
      <vt:lpstr>RCL.PL.TST4</vt:lpstr>
      <vt:lpstr>RCL.PL.TST5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MR LEO</cp:lastModifiedBy>
  <cp:revision>11</cp:revision>
  <dcterms:created xsi:type="dcterms:W3CDTF">2013-11-11T00:46:29Z</dcterms:created>
  <dcterms:modified xsi:type="dcterms:W3CDTF">2013-11-11T04:10:55Z</dcterms:modified>
</cp:coreProperties>
</file>