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061E-2BED-49D7-9F95-DE2BA0997FCD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BB40-5AFC-4ED4-A62B-A072A0845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55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061E-2BED-49D7-9F95-DE2BA0997FCD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BB40-5AFC-4ED4-A62B-A072A0845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3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061E-2BED-49D7-9F95-DE2BA0997FCD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BB40-5AFC-4ED4-A62B-A072A0845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6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061E-2BED-49D7-9F95-DE2BA0997FCD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BB40-5AFC-4ED4-A62B-A072A0845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69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061E-2BED-49D7-9F95-DE2BA0997FCD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BB40-5AFC-4ED4-A62B-A072A0845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11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061E-2BED-49D7-9F95-DE2BA0997FCD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BB40-5AFC-4ED4-A62B-A072A0845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10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061E-2BED-49D7-9F95-DE2BA0997FCD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BB40-5AFC-4ED4-A62B-A072A0845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36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061E-2BED-49D7-9F95-DE2BA0997FCD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BB40-5AFC-4ED4-A62B-A072A0845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2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061E-2BED-49D7-9F95-DE2BA0997FCD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BB40-5AFC-4ED4-A62B-A072A0845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3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061E-2BED-49D7-9F95-DE2BA0997FCD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BB40-5AFC-4ED4-A62B-A072A0845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88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061E-2BED-49D7-9F95-DE2BA0997FCD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BB40-5AFC-4ED4-A62B-A072A0845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78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8061E-2BED-49D7-9F95-DE2BA0997FCD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7BB40-5AFC-4ED4-A62B-A072A0845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65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 rot="1923233">
            <a:off x="920160" y="610939"/>
            <a:ext cx="2448291" cy="1525667"/>
            <a:chOff x="609600" y="890997"/>
            <a:chExt cx="3733800" cy="2326739"/>
          </a:xfrm>
          <a:solidFill>
            <a:schemeClr val="accent2"/>
          </a:solidFill>
        </p:grpSpPr>
        <p:sp>
          <p:nvSpPr>
            <p:cNvPr id="31" name="Rectangle 30"/>
            <p:cNvSpPr/>
            <p:nvPr/>
          </p:nvSpPr>
          <p:spPr>
            <a:xfrm>
              <a:off x="609600" y="1524000"/>
              <a:ext cx="3733800" cy="381000"/>
            </a:xfrm>
            <a:prstGeom prst="rect">
              <a:avLst/>
            </a:prstGeom>
            <a:grpFill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 rot="16200000">
              <a:off x="1608389" y="1491709"/>
              <a:ext cx="1735523" cy="534099"/>
            </a:xfrm>
            <a:prstGeom prst="roundRect">
              <a:avLst/>
            </a:prstGeom>
            <a:grpFill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2057400" y="2073896"/>
              <a:ext cx="533400" cy="1143840"/>
            </a:xfrm>
            <a:prstGeom prst="ellipse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 rot="18202714">
            <a:off x="5448310" y="2079851"/>
            <a:ext cx="2736794" cy="4303095"/>
            <a:chOff x="5155381" y="1648802"/>
            <a:chExt cx="3359944" cy="5282882"/>
          </a:xfrm>
        </p:grpSpPr>
        <p:grpSp>
          <p:nvGrpSpPr>
            <p:cNvPr id="41" name="Group 40"/>
            <p:cNvGrpSpPr/>
            <p:nvPr/>
          </p:nvGrpSpPr>
          <p:grpSpPr>
            <a:xfrm rot="5428863">
              <a:off x="5736773" y="5514987"/>
              <a:ext cx="2224915" cy="608479"/>
              <a:chOff x="1499719" y="3962400"/>
              <a:chExt cx="3377081" cy="914400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1506543" y="3962400"/>
                <a:ext cx="3370257" cy="914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506543" y="4110962"/>
                <a:ext cx="2362200" cy="6076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499719" y="4262367"/>
                <a:ext cx="1034592" cy="3048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Rectangle 34"/>
            <p:cNvSpPr/>
            <p:nvPr/>
          </p:nvSpPr>
          <p:spPr>
            <a:xfrm rot="2270">
              <a:off x="5155381" y="1648802"/>
              <a:ext cx="3359944" cy="332655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5334000" y="1779027"/>
              <a:ext cx="1377240" cy="454512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5334000" y="2309739"/>
              <a:ext cx="1377240" cy="454512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5334000" y="2843139"/>
              <a:ext cx="1377240" cy="454512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5334000" y="3376539"/>
              <a:ext cx="1377240" cy="454512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5334000" y="3909939"/>
              <a:ext cx="1377240" cy="454512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5334000" y="4443339"/>
              <a:ext cx="1377240" cy="454512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>
              <a:stCxn id="35" idx="0"/>
              <a:endCxn id="35" idx="2"/>
            </p:cNvCxnSpPr>
            <p:nvPr/>
          </p:nvCxnSpPr>
          <p:spPr>
            <a:xfrm flipH="1">
              <a:off x="6834255" y="1648802"/>
              <a:ext cx="2196" cy="3326555"/>
            </a:xfrm>
            <a:prstGeom prst="line">
              <a:avLst/>
            </a:prstGeom>
            <a:ln w="762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ounded Rectangle 51"/>
            <p:cNvSpPr/>
            <p:nvPr/>
          </p:nvSpPr>
          <p:spPr>
            <a:xfrm>
              <a:off x="7004760" y="1776339"/>
              <a:ext cx="1377240" cy="454512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7004760" y="2307051"/>
              <a:ext cx="1377240" cy="454512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7004760" y="2840451"/>
              <a:ext cx="1377240" cy="454512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7004760" y="3373851"/>
              <a:ext cx="1377240" cy="454512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7004760" y="3907251"/>
              <a:ext cx="1377240" cy="454512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7004760" y="4440651"/>
              <a:ext cx="1377240" cy="454512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1065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 rot="5400000">
            <a:off x="1910076" y="1169529"/>
            <a:ext cx="1353784" cy="4274863"/>
            <a:chOff x="1371600" y="381000"/>
            <a:chExt cx="1981200" cy="6256063"/>
          </a:xfrm>
        </p:grpSpPr>
        <p:grpSp>
          <p:nvGrpSpPr>
            <p:cNvPr id="14" name="Group 13"/>
            <p:cNvGrpSpPr/>
            <p:nvPr/>
          </p:nvGrpSpPr>
          <p:grpSpPr>
            <a:xfrm rot="3234516">
              <a:off x="1563305" y="5390853"/>
              <a:ext cx="1808610" cy="683809"/>
              <a:chOff x="6960126" y="4472170"/>
              <a:chExt cx="1808610" cy="683809"/>
            </a:xfrm>
          </p:grpSpPr>
          <p:sp>
            <p:nvSpPr>
              <p:cNvPr id="11" name="Oval 10"/>
              <p:cNvSpPr/>
              <p:nvPr/>
            </p:nvSpPr>
            <p:spPr>
              <a:xfrm rot="2031577">
                <a:off x="6960126" y="4660351"/>
                <a:ext cx="1808610" cy="49562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 rot="2031577">
                <a:off x="7007458" y="4590619"/>
                <a:ext cx="1267648" cy="32934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 rot="2031577">
                <a:off x="7064831" y="4472170"/>
                <a:ext cx="555202" cy="1652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1371600" y="381000"/>
              <a:ext cx="1981200" cy="4648200"/>
              <a:chOff x="1447800" y="838200"/>
              <a:chExt cx="1981200" cy="46482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447800" y="838200"/>
                <a:ext cx="1981200" cy="46482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1600200" y="1143000"/>
                <a:ext cx="1676400" cy="609600"/>
              </a:xfrm>
              <a:prstGeom prst="round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1600200" y="1828800"/>
                <a:ext cx="1676400" cy="609600"/>
              </a:xfrm>
              <a:prstGeom prst="round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1600200" y="2514600"/>
                <a:ext cx="1676400" cy="609600"/>
              </a:xfrm>
              <a:prstGeom prst="round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1600200" y="3200400"/>
                <a:ext cx="1676400" cy="609600"/>
              </a:xfrm>
              <a:prstGeom prst="round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1600200" y="3886200"/>
                <a:ext cx="1676400" cy="609600"/>
              </a:xfrm>
              <a:prstGeom prst="round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1600200" y="4572000"/>
                <a:ext cx="1676400" cy="609600"/>
              </a:xfrm>
              <a:prstGeom prst="round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5991863" y="1752600"/>
            <a:ext cx="1353784" cy="3176186"/>
            <a:chOff x="5991863" y="1347963"/>
            <a:chExt cx="1353784" cy="3176186"/>
          </a:xfrm>
        </p:grpSpPr>
        <p:sp>
          <p:nvSpPr>
            <p:cNvPr id="17" name="Rectangle 16"/>
            <p:cNvSpPr/>
            <p:nvPr/>
          </p:nvSpPr>
          <p:spPr>
            <a:xfrm>
              <a:off x="5991863" y="1347963"/>
              <a:ext cx="1353784" cy="317618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096000" y="1556237"/>
              <a:ext cx="1145510" cy="416549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096000" y="2024855"/>
              <a:ext cx="1145510" cy="416549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096000" y="2493473"/>
              <a:ext cx="1145510" cy="416549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096000" y="2962090"/>
              <a:ext cx="1145510" cy="416549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096000" y="3430708"/>
              <a:ext cx="1145510" cy="416549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6096000" y="3899326"/>
              <a:ext cx="1145510" cy="416549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8540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rot="5400000">
            <a:off x="1910076" y="1169529"/>
            <a:ext cx="1353784" cy="4274863"/>
            <a:chOff x="1371600" y="381000"/>
            <a:chExt cx="1981200" cy="6256063"/>
          </a:xfrm>
        </p:grpSpPr>
        <p:grpSp>
          <p:nvGrpSpPr>
            <p:cNvPr id="5" name="Group 4"/>
            <p:cNvGrpSpPr/>
            <p:nvPr/>
          </p:nvGrpSpPr>
          <p:grpSpPr>
            <a:xfrm rot="3234516">
              <a:off x="1563305" y="5390853"/>
              <a:ext cx="1808610" cy="683809"/>
              <a:chOff x="6960126" y="4472170"/>
              <a:chExt cx="1808610" cy="683809"/>
            </a:xfrm>
          </p:grpSpPr>
          <p:sp>
            <p:nvSpPr>
              <p:cNvPr id="14" name="Oval 13"/>
              <p:cNvSpPr/>
              <p:nvPr/>
            </p:nvSpPr>
            <p:spPr>
              <a:xfrm rot="2031577">
                <a:off x="6960126" y="4660351"/>
                <a:ext cx="1808610" cy="49562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 rot="2031577">
                <a:off x="7007458" y="4590619"/>
                <a:ext cx="1267648" cy="32934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 rot="2031577">
                <a:off x="7064831" y="4472170"/>
                <a:ext cx="555202" cy="1652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371600" y="381000"/>
              <a:ext cx="1981200" cy="4648200"/>
              <a:chOff x="1447800" y="838200"/>
              <a:chExt cx="1981200" cy="4648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447800" y="838200"/>
                <a:ext cx="1981200" cy="46482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1600200" y="1143000"/>
                <a:ext cx="1676400" cy="609600"/>
              </a:xfrm>
              <a:prstGeom prst="round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1600200" y="1828800"/>
                <a:ext cx="1676400" cy="609600"/>
              </a:xfrm>
              <a:prstGeom prst="round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1600200" y="2514600"/>
                <a:ext cx="1676400" cy="609600"/>
              </a:xfrm>
              <a:prstGeom prst="round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1600200" y="3200400"/>
                <a:ext cx="1676400" cy="609600"/>
              </a:xfrm>
              <a:prstGeom prst="round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1600200" y="3886200"/>
                <a:ext cx="1676400" cy="609600"/>
              </a:xfrm>
              <a:prstGeom prst="round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1600200" y="4572000"/>
                <a:ext cx="1676400" cy="609600"/>
              </a:xfrm>
              <a:prstGeom prst="round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5986509" y="1323050"/>
            <a:ext cx="1353784" cy="4018080"/>
            <a:chOff x="5986509" y="1323050"/>
            <a:chExt cx="1353784" cy="4018080"/>
          </a:xfrm>
        </p:grpSpPr>
        <p:grpSp>
          <p:nvGrpSpPr>
            <p:cNvPr id="29" name="Group 28"/>
            <p:cNvGrpSpPr/>
            <p:nvPr/>
          </p:nvGrpSpPr>
          <p:grpSpPr>
            <a:xfrm rot="17636735">
              <a:off x="6149145" y="5063868"/>
              <a:ext cx="435418" cy="119105"/>
              <a:chOff x="1226980" y="5451775"/>
              <a:chExt cx="1238096" cy="338670"/>
            </a:xfrm>
          </p:grpSpPr>
          <p:sp>
            <p:nvSpPr>
              <p:cNvPr id="30" name="Oval 29"/>
              <p:cNvSpPr/>
              <p:nvPr/>
            </p:nvSpPr>
            <p:spPr>
              <a:xfrm rot="10666093">
                <a:off x="1226980" y="5451775"/>
                <a:ext cx="1235851" cy="33867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 rot="10666093">
                <a:off x="1596557" y="5503180"/>
                <a:ext cx="866203" cy="225043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 rot="10666093">
                <a:off x="2085698" y="5549681"/>
                <a:ext cx="379378" cy="11289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 rot="14631343">
              <a:off x="6789681" y="5059764"/>
              <a:ext cx="435418" cy="119105"/>
              <a:chOff x="1226980" y="5451775"/>
              <a:chExt cx="1238096" cy="338670"/>
            </a:xfrm>
          </p:grpSpPr>
          <p:sp>
            <p:nvSpPr>
              <p:cNvPr id="34" name="Oval 33"/>
              <p:cNvSpPr/>
              <p:nvPr/>
            </p:nvSpPr>
            <p:spPr>
              <a:xfrm rot="10666093">
                <a:off x="1226980" y="5451775"/>
                <a:ext cx="1235851" cy="33867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 rot="10666093">
                <a:off x="1596557" y="5503180"/>
                <a:ext cx="866203" cy="225043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 rot="10666093">
                <a:off x="2085698" y="5549681"/>
                <a:ext cx="379378" cy="11289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 rot="6410571">
              <a:off x="6718414" y="1484469"/>
              <a:ext cx="435418" cy="119105"/>
              <a:chOff x="1226980" y="5451775"/>
              <a:chExt cx="1238096" cy="338670"/>
            </a:xfrm>
          </p:grpSpPr>
          <p:sp>
            <p:nvSpPr>
              <p:cNvPr id="38" name="Oval 37"/>
              <p:cNvSpPr/>
              <p:nvPr/>
            </p:nvSpPr>
            <p:spPr>
              <a:xfrm rot="10666093">
                <a:off x="1226980" y="5451775"/>
                <a:ext cx="1235851" cy="33867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 rot="10666093">
                <a:off x="1596557" y="5503180"/>
                <a:ext cx="866203" cy="225043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 rot="10666093">
                <a:off x="2085698" y="5549681"/>
                <a:ext cx="379378" cy="11289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 rot="4394392">
              <a:off x="6215688" y="1481206"/>
              <a:ext cx="435418" cy="119105"/>
              <a:chOff x="1226980" y="5451775"/>
              <a:chExt cx="1238096" cy="338670"/>
            </a:xfrm>
          </p:grpSpPr>
          <p:sp>
            <p:nvSpPr>
              <p:cNvPr id="17" name="Oval 16"/>
              <p:cNvSpPr/>
              <p:nvPr/>
            </p:nvSpPr>
            <p:spPr>
              <a:xfrm rot="10666093">
                <a:off x="1226980" y="5451775"/>
                <a:ext cx="1235851" cy="33867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 rot="10666093">
                <a:off x="1596557" y="5503180"/>
                <a:ext cx="866203" cy="225043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 rot="10666093">
                <a:off x="2085698" y="5549681"/>
                <a:ext cx="379378" cy="11289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986509" y="1752600"/>
              <a:ext cx="1353784" cy="3176186"/>
              <a:chOff x="5991863" y="1347963"/>
              <a:chExt cx="1353784" cy="3176186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991863" y="1347963"/>
                <a:ext cx="1353784" cy="3176186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6096000" y="1556237"/>
                <a:ext cx="1145510" cy="416549"/>
              </a:xfrm>
              <a:prstGeom prst="round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6096000" y="2024855"/>
                <a:ext cx="1145510" cy="416549"/>
              </a:xfrm>
              <a:prstGeom prst="round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6096000" y="2493473"/>
                <a:ext cx="1145510" cy="416549"/>
              </a:xfrm>
              <a:prstGeom prst="round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6096000" y="2962090"/>
                <a:ext cx="1145510" cy="416549"/>
              </a:xfrm>
              <a:prstGeom prst="round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6096000" y="3430708"/>
                <a:ext cx="1145510" cy="416549"/>
              </a:xfrm>
              <a:prstGeom prst="round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6096000" y="3899326"/>
                <a:ext cx="1145510" cy="416549"/>
              </a:xfrm>
              <a:prstGeom prst="round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5589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</dc:creator>
  <cp:lastModifiedBy>Tyler</cp:lastModifiedBy>
  <cp:revision>5</cp:revision>
  <dcterms:created xsi:type="dcterms:W3CDTF">2013-11-10T21:33:29Z</dcterms:created>
  <dcterms:modified xsi:type="dcterms:W3CDTF">2013-11-10T22:26:50Z</dcterms:modified>
</cp:coreProperties>
</file>