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8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32FE2DB4-F36E-41B3-A814-66D08EA82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560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D4E8D-1746-45B3-A0A4-48B1F26D6E8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27694-F734-4AF0-9F7E-FF563D858B3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F9C181-379C-45BF-BE7C-FC295FBB4F0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AC76-C892-44A3-B0AE-959BDB5C472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EF2DF-0913-4DD3-82ED-2EB45ADF86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6BBC5-82F8-4016-A62D-02D072FF9E0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18E945-3A3F-41EF-A98E-C1D44676A89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5FC616-E331-464F-BB80-F79916995C1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35BF54-C5ED-46D8-9887-62675A9532E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86B988-696F-4537-B677-6152AA6D25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CAE00D-EE1B-4471-A358-98AE0C0771B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217A87-1553-476D-A937-9ED4402CBD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233181-648D-4F87-91BA-DDD6B64A296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7C969E-0304-478A-BE4E-4D33CE8B7EE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89BC47-2D06-4D44-9601-64CC7200375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2268A-598F-4CE3-8DB4-4CDB8980091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82EA22-753B-44DA-A54C-91AF63D5960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C879F-C0E9-4ADF-8874-52558AE040E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E0FE9F-93A9-42BB-A0EE-C9345325693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491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5B6970-65C1-4790-9AC1-F95DB349D0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491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63ECEF-F24E-4C85-BFF3-E875749239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4913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CDEC62-1FD4-4DEE-BB95-8EE4E9FB157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5CC4AA-2BAD-4487-9DE8-29C51FF000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5A7C26-728E-493A-9876-18B4D9FACAA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0979C7-4A6A-412D-98CC-39E3DC70FC5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D20C49-BBFF-4317-A2FF-EC52C31AC3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D3861D-169B-4A86-B7F8-90E8BF25452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0EF682-4D76-4638-A8F5-33A9769CB0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EABFF-8AC8-43B4-A4F2-9F99DFC12B3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A3A305-D81F-4AB4-B3CA-291F93C2E4B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F14686-3DF0-4B5C-BACF-6176D626BDC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DD2182-E2E6-457F-8E27-BBE2334835B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6A51B8-C472-42E2-BF1D-6A91C53BEE2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642CD2-F553-430B-9353-01E524D0CC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808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132A75-2CC7-4B0B-9EFE-09439010182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5A66A7-0A0C-4D22-915D-2E98E365002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F0BD64-2C73-4AD4-90BD-752BAFDF8DF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C2F7D5-4A09-4D8F-A44E-139B9BB8A35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67EC2-9991-4F96-89AA-10092F50DCA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2BADEF-C9AC-4856-8536-4D4230A9B02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36CD2-85FE-425C-9CDA-986A6F28677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DBB8C3-4A37-47E0-AA38-071C427E735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3BAB8F-5F8A-41E9-940F-33035B9FC1E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C4CDDE-622E-4F59-9001-B4479978E8D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595F6-5A9B-4AED-8EF8-E06D14E425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808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B48FA-2A4C-4630-AF23-23FE14017BF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67C6F-2C1A-4440-9CDC-62668FE2548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DFD9D6-DEE8-46B1-B233-1ECA5D2ADE2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76FBB1-2575-4583-A046-44D7AD3A88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18088" cy="37671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30364F-0662-42EB-BEC7-FB5537878B3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C316D4-1DB6-4196-A7A6-56F37A6B374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5E6D7F-AE49-4603-BB07-FEFD14114B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60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EEFF34A-3050-4414-ADA1-AF80702D8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52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51D61-9CF5-48C0-BA7A-35508EE4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9107A0-8C8A-48A3-AE3A-6B82598FC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57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555AB3-3318-497E-90F7-E39335056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3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533731" y="7286625"/>
            <a:ext cx="357187" cy="352425"/>
          </a:xfrm>
        </p:spPr>
        <p:txBody>
          <a:bodyPr/>
          <a:lstStyle>
            <a:lvl1pPr algn="ctr">
              <a:defRPr/>
            </a:lvl1pPr>
          </a:lstStyle>
          <a:p>
            <a:fld id="{65FA3C62-18E8-47FA-A2B9-92F7D23C7B5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17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1929FB-90C9-496B-B087-E5CA82F9F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4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9B317D-48F6-48EC-8D4D-137A9BD63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01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34E4A4-DE63-4246-9210-071D4681C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9609931" y="7210425"/>
            <a:ext cx="280987" cy="304800"/>
          </a:xfrm>
        </p:spPr>
        <p:txBody>
          <a:bodyPr/>
          <a:lstStyle>
            <a:lvl1pPr algn="ctr">
              <a:defRPr/>
            </a:lvl1pPr>
          </a:lstStyle>
          <a:p>
            <a:fld id="{75539362-1C7E-4B26-A095-3577F9A9312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1331" y="7211158"/>
            <a:ext cx="542132" cy="227867"/>
          </a:xfrm>
        </p:spPr>
        <p:txBody>
          <a:bodyPr/>
          <a:lstStyle>
            <a:lvl1pPr algn="ctr">
              <a:defRPr/>
            </a:lvl1pPr>
          </a:lstStyle>
          <a:p>
            <a:fld id="{24E7E75D-BCDF-48B9-B2E5-D9ED21A1DB8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3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2331" y="7258050"/>
            <a:ext cx="237332" cy="304800"/>
          </a:xfrm>
        </p:spPr>
        <p:txBody>
          <a:bodyPr/>
          <a:lstStyle>
            <a:lvl1pPr>
              <a:defRPr/>
            </a:lvl1pPr>
          </a:lstStyle>
          <a:p>
            <a:fld id="{70F44123-0ABF-450F-A313-8F20C1B7B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17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A20758-EA68-4883-84B8-37D4614A8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28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D10D0C-D7B3-4FC3-9DA0-23D33BA8C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757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6131" y="7286625"/>
            <a:ext cx="298817" cy="228600"/>
          </a:xfrm>
        </p:spPr>
        <p:txBody>
          <a:bodyPr/>
          <a:lstStyle>
            <a:lvl1pPr algn="ctr">
              <a:defRPr/>
            </a:lvl1pPr>
          </a:lstStyle>
          <a:p>
            <a:fld id="{E2634569-F9AE-48D8-BB2D-00968D9FB6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57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E28973-785D-4EFA-B53E-31C859B83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73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84A62C-EA26-4968-8B4C-994CF4A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8F29E5-A0AE-4111-8CEE-8E85D1DE9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8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D34E29-896E-4A06-AF54-B8C1FE65B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2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223050-580C-4CA0-892E-2BD464EDB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F128FA-95AB-45EB-9F4A-B2A99486E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6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62F669-46E1-47A0-AA5F-6E41513F3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8CD87C6-4DE5-4E15-8BD2-1C25CC0FC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8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90B20B0-FDE2-4708-918A-2C2DD66CC9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63035627-D889-42B1-89A4-43330BCF77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/>
              <a:t>Rascal: Rendezvous and Proximity Operations</a:t>
            </a:r>
          </a:p>
          <a:p>
            <a:pPr algn="ctr">
              <a:buClrTx/>
              <a:buFontTx/>
              <a:buNone/>
            </a:pPr>
            <a:endParaRPr lang="en-US" altLang="en-US" sz="2400" b="1"/>
          </a:p>
          <a:p>
            <a:pPr algn="ctr">
              <a:buClrTx/>
              <a:buFontTx/>
              <a:buNone/>
            </a:pPr>
            <a:r>
              <a:rPr lang="en-US" altLang="en-US" sz="2400"/>
              <a:t>Team Bravo</a:t>
            </a:r>
          </a:p>
          <a:p>
            <a:pPr algn="ctr">
              <a:buClrTx/>
              <a:buFontTx/>
              <a:buNone/>
            </a:pPr>
            <a:endParaRPr lang="en-US" altLang="en-US" sz="2800"/>
          </a:p>
          <a:p>
            <a:pPr algn="ctr">
              <a:buClrTx/>
              <a:buFontTx/>
              <a:buNone/>
            </a:pPr>
            <a:endParaRPr lang="en-US" altLang="en-US" sz="2800"/>
          </a:p>
          <a:p>
            <a:pPr algn="ctr">
              <a:buClrTx/>
              <a:buFontTx/>
              <a:buNone/>
            </a:pPr>
            <a:r>
              <a:rPr lang="en-US" altLang="en-US"/>
              <a:t>SRR Presentation</a:t>
            </a:r>
          </a:p>
          <a:p>
            <a:pPr algn="ctr">
              <a:buClrTx/>
              <a:buFontTx/>
              <a:buNone/>
            </a:pPr>
            <a:r>
              <a:rPr lang="en-US" altLang="en-US"/>
              <a:t>November 12, 2013</a:t>
            </a:r>
          </a:p>
          <a:p>
            <a:pPr algn="ctr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E7E75D-BCDF-48B9-B2E5-D9ED21A1DB8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9A531-3A9A-4816-BBBF-83AFCE0F477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C438B8-B9E0-443A-82A3-0E3798F9EE1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6A97B0-2E0E-46C2-BDF3-512EA6DFAB1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9194E5-4C97-4E52-A13F-5524EBA9CBC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94F60D-B338-4C26-B1A3-0C6D0610EEC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F63F11-7949-4F81-874D-CBFEB22FCFE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A9A076-4A4B-4F4A-8532-FC6A39D14B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BC830E-36F7-4B87-B144-84E5446C79A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515640-07E9-463F-98A1-6D8EC9F10A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2D6A7D-DF24-4DDF-8A5F-1B7D5710A71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6C0EB2-84FE-4264-8E5E-177605FCBA3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  <a:ln/>
        </p:spPr>
        <p:txBody>
          <a:bodyPr/>
          <a:lstStyle/>
          <a:p>
            <a:pPr marL="215900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10A972-DA45-4290-9764-9324C86B75A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344B8D-3260-4471-BE75-741D413E76D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6DABF0-B245-4F1D-BF4B-2A4E855E5DB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00BEB1-6922-406D-9BE9-B6812895D62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3049B8-AFF4-46EB-9A56-4244DD1E397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RCL.PL.STR15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39C1105-97B7-463D-9CCC-F822B619AED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RCL.PL.STR16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04D575-2405-42F9-A056-05999AE3477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RCL.PL.STR17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87712E2-782B-4F90-B5EA-6877A32A61B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RCL.PL.STR18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17B9E9-CE2D-4058-9C7E-B1B70BA75EB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RCL.PL.PLD1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E6EA5-CC93-4B4A-B555-ACF9516FDEF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RCL.PL.PLD2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CE2838-421F-432A-8221-2BA0EBAE316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  <a:ln/>
        </p:spPr>
        <p:txBody>
          <a:bodyPr/>
          <a:lstStyle/>
          <a:p>
            <a:pPr marL="215900" indent="-215900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Full 6U satellite</a:t>
            </a:r>
          </a:p>
          <a:p>
            <a:pPr marL="558800" indent="-554038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558800" indent="-554038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215900" indent="-215900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Active – Passive </a:t>
            </a:r>
          </a:p>
          <a:p>
            <a:pPr marL="558800" indent="-554038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558800" indent="-554038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558800" indent="-554038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215900" indent="-215900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E04A94-BF3B-4302-9C71-F405B5A77D6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RCL.PL.STR19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12090F-32C3-4D7B-9603-3BE97CFFCDB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RCL.PL.PRP1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BC1822-15E2-421A-B403-1EE1A3EB56F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RCL.PL.THM1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0EEE8E-25FC-44F0-9D3B-A599CDFA429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RCL.PL.PRP2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6D2E90-D953-4F73-966F-1A703BEDE54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RCL.PL.PRP3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D5C302-6261-4B60-99C8-439421C216A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RCL.PL.PRP4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6DCE7E-6A1F-48AB-B4B2-9BC1C9F4DED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RCL.PL.TST1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006387-21BE-4465-A425-F0F91DC3B26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RCL.PL.TST2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CBE6DB-CB9B-4F80-AC75-8E9EE594AFB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RCL.PL.TST3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A218D75-8631-4620-B6AF-E91A6BB5DC6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RCL.PL.TST4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8A9522-51B1-4E11-AC9E-D1E8C2BF29A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  <a:ln/>
        </p:spPr>
        <p:txBody>
          <a:bodyPr/>
          <a:lstStyle/>
          <a:p>
            <a:pPr marL="215900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Pros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Cons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E491E8-B256-43C2-8F58-67C3B119D53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RCL.PL.TST5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3ED27D-0C66-4115-9B7A-2A69F973585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B0BC7-F9BD-426B-8887-97A4E8A599F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RCL.PLE.MOP2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59603-3CBE-494E-863B-02AE283F80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RCL.PLE.MOP3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E8C06FE-D7AE-44D0-B64F-73E0A8EDC36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RCL.PLE.MOP4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80D928-23D4-4B99-893B-F0B09B0A50E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RCL.SS.MOP1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C815B3-4A5C-4578-8D5B-8A18DEEEC20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RCL.SS.MOP2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6988B7-B518-4891-8D1F-E370786845A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RCL.SS.MOP3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397FC3-BEF6-4340-91A0-82ADCF32D76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RCL.SK.MOP1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CE6AAD-BCEE-4252-80D6-710AB4153FF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RCL.ESC.MOP1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A710FEC-0C48-49B9-8743-809A200170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  <a:ln/>
        </p:spPr>
        <p:txBody>
          <a:bodyPr/>
          <a:lstStyle/>
          <a:p>
            <a:pPr marL="215900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Pros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Less Complex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 Cons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F7A781-E248-486E-85CC-5F77D9BE833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RCL.RDZ.MOP1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B95F61-25C6-40D3-9277-C1D31E21C1E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C90729-56AF-460C-85DF-7BC40EF1BCC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036780-895D-4E48-9AC8-1D9401AEE85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  <a:ln/>
        </p:spPr>
        <p:txBody>
          <a:bodyPr/>
          <a:lstStyle/>
          <a:p>
            <a:pPr marL="339725" indent="-339725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</a:rPr>
              <a:t>Pros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Redundancy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Replicable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 Cons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Increased mission complexity</a:t>
            </a:r>
          </a:p>
          <a:p>
            <a:pPr marL="1481138" lvl="1" indent="-566738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9600" b="1">
                <a:solidFill>
                  <a:srgbClr val="99FF66"/>
                </a:solidFill>
              </a:rPr>
              <a:t>Selected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C7880B-2FFD-4BFF-A633-75CB4BBDA61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Concept of Operations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F865F6-01D4-4661-8F32-8367305F91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EC0B64-FBE7-4976-A334-9B1F68F1B2F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  <a:ln/>
        </p:spPr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34456</TotalTime>
  <Words>392</Words>
  <Application>Microsoft Office PowerPoint</Application>
  <PresentationFormat>Custom</PresentationFormat>
  <Paragraphs>200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Office Theme</vt:lpstr>
      <vt:lpstr>PowerPoint Presentation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RCL.PL.STR15</vt:lpstr>
      <vt:lpstr>RCL.PL.STR16</vt:lpstr>
      <vt:lpstr>RCL.PL.STR17</vt:lpstr>
      <vt:lpstr>RCL.PL.STR18</vt:lpstr>
      <vt:lpstr>RCL.PL.PLD1</vt:lpstr>
      <vt:lpstr>RCL.PL.PLD2</vt:lpstr>
      <vt:lpstr>RCL.PL.STR19</vt:lpstr>
      <vt:lpstr>RCL.PL.PRP1</vt:lpstr>
      <vt:lpstr>RCL.PL.THM1</vt:lpstr>
      <vt:lpstr>RCL.PL.PRP2</vt:lpstr>
      <vt:lpstr>RCL.PL.PRP3</vt:lpstr>
      <vt:lpstr>RCL.PL.PRP4</vt:lpstr>
      <vt:lpstr>RCL.PL.TST1</vt:lpstr>
      <vt:lpstr>RCL.PL.TST2</vt:lpstr>
      <vt:lpstr>RCL.PL.TST3</vt:lpstr>
      <vt:lpstr>RCL.PL.TST4</vt:lpstr>
      <vt:lpstr>RCL.PL.TST5</vt:lpstr>
      <vt:lpstr>RCL.PLE.MOP1</vt:lpstr>
      <vt:lpstr>RCL.PLE.MOP2</vt:lpstr>
      <vt:lpstr>RCL.PLE.MOP3</vt:lpstr>
      <vt:lpstr>RCL.PLE.MOP4</vt:lpstr>
      <vt:lpstr>RCL.SS.MOP1</vt:lpstr>
      <vt:lpstr>RCL.SS.MOP2</vt:lpstr>
      <vt:lpstr>RCL.SS.MOP3</vt:lpstr>
      <vt:lpstr>RCL.SK.MOP1</vt:lpstr>
      <vt:lpstr>RCL.ESC.MOP1</vt:lpstr>
      <vt:lpstr>RCL.RDZ.MOP1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MR LEO</cp:lastModifiedBy>
  <cp:revision>3</cp:revision>
  <cp:lastPrinted>1601-01-01T00:00:00Z</cp:lastPrinted>
  <dcterms:created xsi:type="dcterms:W3CDTF">2013-11-10T16:48:37Z</dcterms:created>
  <dcterms:modified xsi:type="dcterms:W3CDTF">2013-11-10T23:50:58Z</dcterms:modified>
</cp:coreProperties>
</file>