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8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16BCC3A-8C60-42EC-90EF-35F42115F2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06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CBFC352-6FF7-4578-8F86-F7EC64AD7EB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3C42FAC-C361-421C-93F5-EA11227E410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27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7028-99E6-4E17-BA77-3A94AC7DA0A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8F46F-CA0F-4568-9A35-A3FAEB35B68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47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9CB2044-8F4D-411F-8055-E6E474AA0AA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3F60F4B-41BF-4FA0-85EE-394B9F8FBE2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2C90A2-D437-41B6-965C-4FBA7D6F480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70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63FAAE4-0500-4D66-A5A1-A6FE5CE5859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80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61F1DF-A851-4BE7-BD71-ED383594F4F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90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9DF2519-0408-4A05-A0EE-33BACC89D2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01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4044FC-7547-4297-9E6F-4DF125E284E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11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643ED04-3A2B-4787-9CDE-5268EC13D33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73747E4-2156-4624-9650-D0290A62003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31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2199F6D-1E13-4DDD-85F2-5D50CC91F95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2C0360-7492-4108-BBFF-44304D6F1EB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52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92B4544-B301-4182-8D63-AED10B3CC31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62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BE61E11-78E2-4A06-97E1-B71A8DE139B9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72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913824-F471-4B55-8153-F8BEBBB78998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83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7FAA53-F102-4D88-BCCD-F0B6AFDB9E6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93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B4FE9B-F6E3-484C-94D8-3AF188A3C59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03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C7B780-07C1-49A7-9A36-7C6832D1C48F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A08AFAC-F67F-4D84-A031-09BB84F5DB1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34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86C0349-BCD9-46CB-BAFF-34A36FA85DB9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44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CD2D56-10D6-457D-BC30-3F9748D168E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54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5DB153D-91F2-4CB5-A64E-B42861799EE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AD9AE87-21AB-4E8D-856E-934EC8F70479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75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4C8C926-2061-45EF-82A3-9E36EC80025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85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C30C29-644B-49A0-BD83-35840AE1262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95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B7C784C-1CDA-487B-ABF5-EB235E3A1DA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05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F1E232-60DB-4803-BC37-47464FD8CE3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16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CBF09A3-28D7-4050-B4C2-072790897CA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86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7E01807-71D7-4D14-86E5-462D14BB3CE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E52C44-0370-4D7E-8AEE-BC8F9CEE25C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B876DFF-6E2F-4554-A1C7-1EE61BC8F6B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20490E-1582-466A-BC7F-EF8FE47E7CF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6E125C-A85B-4D5E-BCFD-087C78F4E25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53493F2-CED7-41B4-99A8-C47665AA294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A22EE87-C74E-426B-941F-12B9B745A7D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RCL.PL.STR15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AA6508B-5DA9-459F-962D-8B8D8E0A32A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RCL.PL.STR16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4218A8-AB00-4620-BF36-2B61F18DB24C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RCL.PL.STR17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1BFC691-AEA5-47FD-AD71-24B6BCD253C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RCL.PL.STR18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4E5214-E757-4187-8003-543A21F5D3B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RCL.PL.PLD1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042E5DD-6530-47F5-A14A-06E74FD875A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779C8F-0F04-49E0-AE4E-3A1616EFBBC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RCL.PL.STR19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CA2DD89-7DDB-4B36-9D72-B4A96C157E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RCL.PL.PRP1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F17E555-124E-4D36-B388-E40CB2D8FC2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RCL.PL.THM1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AFD84E-D095-405B-A0F0-74523B7167A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RCL.PL.PRP2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3B7F8A3-1363-4D4B-B5A4-ED05A043832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RCL.PL.PRP3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841A23D-A3AC-412B-BDAD-5137D8C1D7D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RCL.PL.PRP4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1D9E025-C208-481C-9483-D01891CA3D0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RCL.PL.TST1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682C3E-3A37-4D59-99AE-40D0429FB06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RCL.PL.TST2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BDDCCB7-6633-40B6-B7FB-123C55B1616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RCL.PL.TST3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7D5CE1E-8B0F-4430-B5DB-4EB3B51C1BC6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RCL.PL.TST4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E2375E-4B62-4216-9458-0C4A7588CFB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RCL.PL.TST5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D0E30A5-9A4D-43B5-B4BA-D7F416669A2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RCL.PLE.MOP2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9D6F1A3-1AEF-4308-B80D-617751C1877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RCL.PLE.MOP3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709EBE-F62E-4B32-AC6E-7500D48026C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RCL.PLE.MOP4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DEBB89E-2006-4C3E-956D-888D38C8DDF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RCL.SS.MOP1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0AA9BEA-7C77-4BBD-8D56-3409A223DBB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RCL.SS.MOP2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0E498F-8D54-4B47-AEE8-4BA0E63EB5A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RCL.SS.MOP3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B188A6-BFF6-4D0E-BC96-14DC05582C1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RCL.SK.MOP1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8905F85-70CE-4511-AA0D-CDA49C1C08F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RCL.ESC.MOP1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C6493E0-BF86-422A-9ED0-DC167150A6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RCL.RDZ.MOP1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Redundancy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Replicable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Increased mission complexity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99FF66"/>
                </a:solidFill>
              </a:rPr>
              <a:t>Selected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Concept 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2D34-B852-46E6-BD95-D5754C14F41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21E0200-84CC-4F93-AAB4-FD312938221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34456</TotalTime>
  <Words>392</Words>
  <Application>Microsoft Office PowerPoint</Application>
  <PresentationFormat>Custom</PresentationFormat>
  <Paragraphs>200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Microsoft YaHei</vt:lpstr>
      <vt:lpstr>Times New Roman</vt:lpstr>
      <vt:lpstr>Arial Unicode MS</vt:lpstr>
      <vt:lpstr>Wingdings</vt:lpstr>
      <vt:lpstr>Office Theme</vt:lpstr>
      <vt:lpstr>1_Office Theme</vt:lpstr>
      <vt:lpstr>PowerPoint Presentation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RCL.PL.STR15</vt:lpstr>
      <vt:lpstr>RCL.PL.STR16</vt:lpstr>
      <vt:lpstr>RCL.PL.STR17</vt:lpstr>
      <vt:lpstr>RCL.PL.STR18</vt:lpstr>
      <vt:lpstr>RCL.PL.PLD1</vt:lpstr>
      <vt:lpstr>RCL.PL.PLD2</vt:lpstr>
      <vt:lpstr>RCL.PL.STR19</vt:lpstr>
      <vt:lpstr>RCL.PL.PRP1</vt:lpstr>
      <vt:lpstr>RCL.PL.THM1</vt:lpstr>
      <vt:lpstr>RCL.PL.PRP2</vt:lpstr>
      <vt:lpstr>RCL.PL.PRP3</vt:lpstr>
      <vt:lpstr>RCL.PL.PRP4</vt:lpstr>
      <vt:lpstr>RCL.PL.TST1</vt:lpstr>
      <vt:lpstr>RCL.PL.TST2</vt:lpstr>
      <vt:lpstr>RCL.PL.TST3</vt:lpstr>
      <vt:lpstr>RCL.PL.TST4</vt:lpstr>
      <vt:lpstr>RCL.PL.TST5</vt:lpstr>
      <vt:lpstr>RCL.PLE.MOP1</vt:lpstr>
      <vt:lpstr>RCL.PLE.MOP2</vt:lpstr>
      <vt:lpstr>RCL.PLE.MOP3</vt:lpstr>
      <vt:lpstr>RCL.PLE.MOP4</vt:lpstr>
      <vt:lpstr>RCL.SS.MOP1</vt:lpstr>
      <vt:lpstr>RCL.SS.MOP2</vt:lpstr>
      <vt:lpstr>RCL.SS.MOP3</vt:lpstr>
      <vt:lpstr>RCL.SK.MOP1</vt:lpstr>
      <vt:lpstr>RCL.ESC.MOP1</vt:lpstr>
      <vt:lpstr>RCL.RDZ.MOP1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MR LEO</cp:lastModifiedBy>
  <cp:revision>3</cp:revision>
  <cp:lastPrinted>1601-01-01T00:00:00Z</cp:lastPrinted>
  <dcterms:created xsi:type="dcterms:W3CDTF">2013-11-10T16:48:37Z</dcterms:created>
  <dcterms:modified xsi:type="dcterms:W3CDTF">2013-11-11T02:52:29Z</dcterms:modified>
</cp:coreProperties>
</file>