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verification of successfully meeting subsequent requirements necessitates a communication link between the CubeSat system and the ground.</a:t>
            </a:r>
            <a:r>
              <a:rPr lang="en-US" sz="2400" b="1" dirty="0"/>
              <a:t> </a:t>
            </a:r>
            <a:r>
              <a:rPr lang="en-US" sz="2400" b="1" dirty="0" smtClean="0"/>
              <a:t>This allows for post-maneuver verification of relative distances, roll rates, and fuel burn over the course of the mission.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 health check consists of verifying that each subsystem of Jade or Turquoise has successfully survived delivery, integration, transportation, and launch before leading in to their actual missions. 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b="1" dirty="0" smtClean="0"/>
              <a:t>5 cm/s was selected based on relative orbital analyses </a:t>
            </a:r>
            <a:r>
              <a:rPr lang="en-US" sz="2000" b="1" dirty="0" smtClean="0"/>
              <a:t>made in </a:t>
            </a:r>
            <a:r>
              <a:rPr lang="en-US" sz="2000" b="1" dirty="0" err="1" smtClean="0"/>
              <a:t>MatLab</a:t>
            </a:r>
            <a:r>
              <a:rPr lang="en-US" sz="2000" b="1" dirty="0" smtClean="0"/>
              <a:t> for various initial relative velocities</a:t>
            </a:r>
            <a:endParaRPr lang="en-US" sz="2000" b="1" dirty="0" smtClean="0"/>
          </a:p>
          <a:p>
            <a:pPr algn="just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457200" y="3200400"/>
            <a:ext cx="43434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5715000"/>
            <a:ext cx="3505200" cy="44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4953000" y="3200400"/>
            <a:ext cx="39624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05400" y="5715000"/>
            <a:ext cx="373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300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Thomas Arthur Moline</cp:lastModifiedBy>
  <cp:revision>4</cp:revision>
  <dcterms:created xsi:type="dcterms:W3CDTF">2013-11-11T00:46:29Z</dcterms:created>
  <dcterms:modified xsi:type="dcterms:W3CDTF">2013-11-12T01:25:14Z</dcterms:modified>
</cp:coreProperties>
</file>