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76BB-C366-4051-9215-3E525281837A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02F4-D631-4DF9-BC34-3608810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4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76BB-C366-4051-9215-3E525281837A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02F4-D631-4DF9-BC34-3608810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76BB-C366-4051-9215-3E525281837A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02F4-D631-4DF9-BC34-3608810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2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76BB-C366-4051-9215-3E525281837A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02F4-D631-4DF9-BC34-3608810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76BB-C366-4051-9215-3E525281837A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02F4-D631-4DF9-BC34-3608810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76BB-C366-4051-9215-3E525281837A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02F4-D631-4DF9-BC34-3608810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76BB-C366-4051-9215-3E525281837A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02F4-D631-4DF9-BC34-3608810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2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76BB-C366-4051-9215-3E525281837A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02F4-D631-4DF9-BC34-3608810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76BB-C366-4051-9215-3E525281837A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02F4-D631-4DF9-BC34-3608810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3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76BB-C366-4051-9215-3E525281837A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02F4-D631-4DF9-BC34-3608810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4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76BB-C366-4051-9215-3E525281837A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02F4-D631-4DF9-BC34-3608810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0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B76BB-C366-4051-9215-3E525281837A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002F4-D631-4DF9-BC34-3608810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0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communication system is used to provide verification of mission objective completion to the ground.</a:t>
            </a:r>
          </a:p>
          <a:p>
            <a:r>
              <a:rPr lang="en-US" dirty="0" smtClean="0"/>
              <a:t>Data that would be sent down:</a:t>
            </a:r>
          </a:p>
          <a:p>
            <a:pPr lvl="1"/>
            <a:r>
              <a:rPr lang="en-US" dirty="0" smtClean="0"/>
              <a:t>Relative Distances</a:t>
            </a:r>
          </a:p>
          <a:p>
            <a:pPr lvl="1"/>
            <a:r>
              <a:rPr lang="en-US" dirty="0" smtClean="0"/>
              <a:t>Relative Velocities</a:t>
            </a:r>
          </a:p>
          <a:p>
            <a:pPr lvl="1"/>
            <a:r>
              <a:rPr lang="en-US" dirty="0" smtClean="0"/>
              <a:t>Spacecraft Health</a:t>
            </a:r>
          </a:p>
          <a:p>
            <a:r>
              <a:rPr lang="en-US" dirty="0" smtClean="0"/>
              <a:t>There are several frequencies available for use, ranging from VHF to S-band.</a:t>
            </a:r>
          </a:p>
          <a:p>
            <a:r>
              <a:rPr lang="en-US" dirty="0" smtClean="0"/>
              <a:t>The major design considerations for selecting a radio are the output power and baud rate.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3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Communication System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System</dc:title>
  <dc:creator>MR LEO</dc:creator>
  <cp:lastModifiedBy>MR LEO</cp:lastModifiedBy>
  <cp:revision>4</cp:revision>
  <dcterms:created xsi:type="dcterms:W3CDTF">2013-12-03T05:33:40Z</dcterms:created>
  <dcterms:modified xsi:type="dcterms:W3CDTF">2013-12-03T06:11:16Z</dcterms:modified>
</cp:coreProperties>
</file>