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1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4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17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1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1000" y="533400"/>
            <a:ext cx="7307580" cy="6019800"/>
            <a:chOff x="381000" y="304800"/>
            <a:chExt cx="7307580" cy="6248400"/>
          </a:xfrm>
        </p:grpSpPr>
        <p:sp>
          <p:nvSpPr>
            <p:cNvPr id="23" name="Rectangle 2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" y="304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PWR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56460" y="2207419"/>
            <a:ext cx="533400" cy="14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400" y="914400"/>
            <a:ext cx="2754630" cy="5486400"/>
            <a:chOff x="533400" y="914400"/>
            <a:chExt cx="2754630" cy="5486400"/>
          </a:xfrm>
        </p:grpSpPr>
        <p:sp>
          <p:nvSpPr>
            <p:cNvPr id="55" name="Rectangle 54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61060" y="2514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1060" y="3045619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" y="35814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5800" y="1283732"/>
            <a:ext cx="0" cy="2526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4" idx="1"/>
          </p:cNvCxnSpPr>
          <p:nvPr/>
        </p:nvCxnSpPr>
        <p:spPr>
          <a:xfrm>
            <a:off x="685800" y="27432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3" idx="1"/>
          </p:cNvCxnSpPr>
          <p:nvPr/>
        </p:nvCxnSpPr>
        <p:spPr>
          <a:xfrm>
            <a:off x="662940" y="3274219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4" idx="1"/>
          </p:cNvCxnSpPr>
          <p:nvPr/>
        </p:nvCxnSpPr>
        <p:spPr>
          <a:xfrm>
            <a:off x="662940" y="38100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116580" y="2743200"/>
            <a:ext cx="7620" cy="3221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3"/>
          </p:cNvCxnSpPr>
          <p:nvPr/>
        </p:nvCxnSpPr>
        <p:spPr>
          <a:xfrm>
            <a:off x="2971800" y="2743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3" idx="3"/>
          </p:cNvCxnSpPr>
          <p:nvPr/>
        </p:nvCxnSpPr>
        <p:spPr>
          <a:xfrm>
            <a:off x="2971800" y="3274219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3"/>
          </p:cNvCxnSpPr>
          <p:nvPr/>
        </p:nvCxnSpPr>
        <p:spPr>
          <a:xfrm>
            <a:off x="2971800" y="38100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423743" y="889220"/>
            <a:ext cx="2754630" cy="5486400"/>
            <a:chOff x="533400" y="914400"/>
            <a:chExt cx="2754630" cy="5486400"/>
          </a:xfrm>
        </p:grpSpPr>
        <p:sp>
          <p:nvSpPr>
            <p:cNvPr id="143" name="Rectangle 142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3124200" y="5940642"/>
            <a:ext cx="456438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62940" y="1298972"/>
            <a:ext cx="26250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59311" y="1298972"/>
            <a:ext cx="29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16747" y="122277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16746" y="5867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657600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660776" y="152400"/>
            <a:ext cx="374014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6317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4790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106072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106072" y="1295400"/>
            <a:ext cx="1532728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363890" y="5864441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63890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17297" y="586592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79886" y="2359819"/>
            <a:ext cx="1173314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38800" y="1295400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1905000"/>
            <a:ext cx="0" cy="4783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3" idx="2"/>
          </p:cNvCxnSpPr>
          <p:nvPr/>
        </p:nvCxnSpPr>
        <p:spPr>
          <a:xfrm flipV="1">
            <a:off x="5966542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096000" y="1905000"/>
            <a:ext cx="159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3798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8370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661742" y="3825240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638251" y="1826419"/>
            <a:ext cx="142565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7794149" y="1720334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59862" y="5755975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022557" y="113575"/>
            <a:ext cx="16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ArgusGTO</dc:creator>
  <cp:lastModifiedBy>Thomas Arthur Moline</cp:lastModifiedBy>
  <cp:revision>8</cp:revision>
  <dcterms:created xsi:type="dcterms:W3CDTF">2014-04-24T17:06:18Z</dcterms:created>
  <dcterms:modified xsi:type="dcterms:W3CDTF">2014-04-28T02:46:11Z</dcterms:modified>
</cp:coreProperties>
</file>