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Requirement Number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644448"/>
              </p:ext>
            </p:extLst>
          </p:nvPr>
        </p:nvGraphicFramePr>
        <p:xfrm>
          <a:off x="457200" y="1371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   (Section 3.0)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for word Requirement”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Test,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Analyze, Examine, </a:t>
                      </a:r>
                      <a:r>
                        <a:rPr lang="en-US" b="1" i="0" baseline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Demo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Sentence summary of any terms that need explaining. Also include images, where necessary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1190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Requirement Number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Number</dc:title>
  <dc:creator>Tom A. Moline</dc:creator>
  <cp:lastModifiedBy>Tom A. Moline</cp:lastModifiedBy>
  <cp:revision>1</cp:revision>
  <dcterms:created xsi:type="dcterms:W3CDTF">2013-11-11T00:46:29Z</dcterms:created>
  <dcterms:modified xsi:type="dcterms:W3CDTF">2013-11-11T00:48:47Z</dcterms:modified>
</cp:coreProperties>
</file>