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sldIdLst>
    <p:sldId id="256" r:id="rId3"/>
    <p:sldId id="258" r:id="rId4"/>
    <p:sldId id="261" r:id="rId5"/>
    <p:sldId id="260" r:id="rId6"/>
    <p:sldId id="263" r:id="rId7"/>
    <p:sldId id="262" r:id="rId8"/>
    <p:sldId id="264" r:id="rId9"/>
    <p:sldId id="265" r:id="rId10"/>
    <p:sldId id="266" r:id="rId11"/>
  </p:sldIdLst>
  <p:sldSz cx="10075863" cy="756285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98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19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0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1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2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3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763588"/>
            <a:ext cx="54864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39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39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39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9149D412-D6E2-4620-8532-7CE2C11C76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9775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1E3B3A6-0991-4311-8485-A8B91551DA57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65931" y="7308056"/>
            <a:ext cx="2335212" cy="5095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024D6-8D8E-41C6-9D19-A9AE40A9D7AC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437731" y="7308056"/>
            <a:ext cx="3182937" cy="5095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9B8F0-B471-4896-8ACB-5BF1DAB66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2700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0B973-7B85-4DF0-9E98-70AB7A1B74A1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4E62-C44F-4A9C-945A-376D84D441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59033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6150" y="301625"/>
            <a:ext cx="2263775" cy="6446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0512" cy="6446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951A8-1E7E-495D-B803-1F1BCEDAA58B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40AEA-AEA1-423A-B2C7-7E853A73EC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50216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66C73-3EB9-49F9-B1A8-C0178C60BAF5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628731" y="7210425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759AE-BC9F-4A28-BD34-8F8AEE4C0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11713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65931" y="7210425"/>
            <a:ext cx="2338387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5CC1E-7845-45DD-A2E1-72F20693BE6B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437731" y="7210425"/>
            <a:ext cx="318452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9532938" y="7286625"/>
            <a:ext cx="357187" cy="3524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8C6E2802-7AC4-44BB-B0A5-E12803E061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4687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965FE-B63A-4666-95A2-B451436320E6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97CA-B9C0-4E86-BEA5-DE6ADAB60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2767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293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8575" y="1768475"/>
            <a:ext cx="4452938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FC36D-D107-4054-82E9-273B3F1EBE6E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80B1F-3CAC-455E-BA05-A77B1B77DD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404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EBF8A-66B2-45B0-BA53-6B1A13D14D6B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19511-723D-457A-8EDA-E033C03C6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63681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65931" y="7210425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41ED2-3E00-4BB0-88BC-5F531753B916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437731" y="7210425"/>
            <a:ext cx="3184525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CE427-BF22-47D0-8EB4-09AA12CD55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96133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>
          <a:xfrm>
            <a:off x="465931" y="7210425"/>
            <a:ext cx="2338387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A55B3-306D-43B7-9541-69529765A56D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>
          <a:xfrm>
            <a:off x="3437731" y="7210425"/>
            <a:ext cx="318452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9380538" y="7210425"/>
            <a:ext cx="542925" cy="2286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55F156C-F0B7-45BC-A5A9-F8C99B9FDB7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55053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131" y="2762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65931" y="7210425"/>
            <a:ext cx="2338387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3E8B1-E709-4E93-8BCA-68C01F17813A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437731" y="7210425"/>
            <a:ext cx="318452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9761538" y="7258050"/>
            <a:ext cx="238125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BA634-A8ED-4274-B27F-278DDCD5F0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32056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0C83D-588C-42D0-8EF0-EEF61D02FB23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F2AB4-802A-49B2-8ACD-6A2E48A32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99162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65931" y="7210425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3D40E-95D8-4E2F-B0C6-1C7145EE7C75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437731" y="7210425"/>
            <a:ext cx="3184525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8CB0-900D-4157-A4D0-0BA7EA8F13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77518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9731" y="7307262"/>
            <a:ext cx="2338387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8C490-2399-4C71-A886-043EB3CA66DD}" type="datetime1">
              <a:rPr lang="en-US" altLang="en-US" smtClean="0"/>
              <a:pPr>
                <a:defRPr/>
              </a:pPr>
              <a:t>2/19/2014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437731" y="7307262"/>
            <a:ext cx="318452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9685338" y="7286625"/>
            <a:ext cx="300037" cy="2286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77E781A-3E61-4423-89A6-54634C8F3F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1252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7738" y="301625"/>
            <a:ext cx="2263775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2100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C7335-799F-4C7B-973D-0685E6516F82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3B299-777C-4719-8457-F60F9797DC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4645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671724" y="252095"/>
            <a:ext cx="8732415" cy="3594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00785" tIns="50393" rIns="100785" bIns="50393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27414" y="756285"/>
            <a:ext cx="7053104" cy="6134312"/>
          </a:xfrm>
        </p:spPr>
        <p:txBody>
          <a:bodyPr anchor="ctr"/>
          <a:lstStyle>
            <a:lvl1pPr marL="0" indent="0" algn="ctr">
              <a:buFontTx/>
              <a:buNone/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1020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A942E-0DFB-482A-869C-533BAD3A6E7B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5D216-FA5D-46A6-8590-CF2169138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43765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135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768475"/>
            <a:ext cx="4452937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BA15E-03FF-4C19-BEB1-DB161720D5AD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EEABC-D80D-4291-AABF-FC7FDBA3A6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4777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D40F-69FF-4885-B4E6-5B345998A534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2F7AC-BAD1-475E-B24E-C8FE4615E4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0557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427B8-ACF1-436C-8356-F4F1C8813C4E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C8F55-B68F-4BFC-BE94-DFC429F9FB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58246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CD776-CACA-4BE3-BAB1-CB774B7517BD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5B530-2D28-424E-87A0-3F8D2D81E9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195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3D7DB-F018-446C-9F43-E87BB62435CA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70CFF-C390-4CBE-986E-F235981249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09085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1F54-B955-4350-B568-8C81CA284A96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230F0-CED9-466B-B776-E242D1089F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82263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6687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131" y="1800225"/>
            <a:ext cx="9056687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42131" y="7210425"/>
            <a:ext cx="233521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7901D38-25A3-430C-B347-71BD83BA0AB4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37731" y="7210425"/>
            <a:ext cx="318293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552531" y="7225393"/>
            <a:ext cx="23368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2ABD104-78CE-4BAA-A18C-5992E7C78B3B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8275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82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65931" y="7210425"/>
            <a:ext cx="23383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0912F069-E600-487A-B220-17D824921151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37731" y="7210425"/>
            <a:ext cx="31845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552531" y="7307262"/>
            <a:ext cx="23383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588F306B-F796-478E-9A90-2D29306F63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9" r:id="rId2"/>
    <p:sldLayoutId id="2147483713" r:id="rId3"/>
    <p:sldLayoutId id="2147483714" r:id="rId4"/>
    <p:sldLayoutId id="2147483715" r:id="rId5"/>
    <p:sldLayoutId id="2147483716" r:id="rId6"/>
    <p:sldLayoutId id="2147483720" r:id="rId7"/>
    <p:sldLayoutId id="2147483721" r:id="rId8"/>
    <p:sldLayoutId id="2147483717" r:id="rId9"/>
    <p:sldLayoutId id="2147483722" r:id="rId10"/>
    <p:sldLayoutId id="2147483718" r:id="rId11"/>
    <p:sldLayoutId id="2147483723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2531" y="352425"/>
            <a:ext cx="2523332" cy="233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913731" y="1647825"/>
            <a:ext cx="6281737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Rascal: Rendezvous and Proximity Operations</a:t>
            </a:r>
          </a:p>
          <a:p>
            <a:pPr algn="ctr" eaLnBrk="1">
              <a:buClrTx/>
              <a:buFontTx/>
              <a:buNone/>
            </a:pPr>
            <a:endParaRPr lang="en-US" altLang="en-US" sz="2400" b="1" dirty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Team </a:t>
            </a:r>
            <a:r>
              <a:rPr lang="en-US" altLang="en-US" sz="2400" dirty="0" smtClean="0">
                <a:solidFill>
                  <a:srgbClr val="000000"/>
                </a:solidFill>
              </a:rPr>
              <a:t>Bravo</a:t>
            </a:r>
          </a:p>
          <a:p>
            <a:pPr algn="ctr" eaLnBrk="1">
              <a:buClrTx/>
              <a:buFontTx/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Jennifer Babb</a:t>
            </a:r>
          </a:p>
          <a:p>
            <a:pPr algn="ctr" eaLnBrk="1"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Bryant </a:t>
            </a:r>
            <a:r>
              <a:rPr lang="en-US" altLang="en-US" dirty="0" err="1" smtClean="0">
                <a:solidFill>
                  <a:srgbClr val="000000"/>
                </a:solidFill>
              </a:rPr>
              <a:t>Gaume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Tom Moline</a:t>
            </a:r>
          </a:p>
          <a:p>
            <a:pPr algn="ctr" eaLnBrk="1"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Tyler Olson</a:t>
            </a:r>
          </a:p>
          <a:p>
            <a:pPr algn="ctr" eaLnBrk="1"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Nate Richard</a:t>
            </a:r>
            <a:endParaRPr lang="en-US" altLang="en-US" dirty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endParaRPr lang="en-US" altLang="en-US" sz="2800" dirty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Fixed-Design Presentation</a:t>
            </a:r>
            <a:endParaRPr lang="en-US" altLang="en-US" dirty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February 20, </a:t>
            </a:r>
            <a:r>
              <a:rPr lang="en-US" altLang="en-US" dirty="0">
                <a:solidFill>
                  <a:srgbClr val="000000"/>
                </a:solidFill>
              </a:rPr>
              <a:t>2013</a:t>
            </a:r>
          </a:p>
          <a:p>
            <a:pPr algn="ctr" eaLnBrk="1">
              <a:buClrTx/>
              <a:buFontTx/>
              <a:buNone/>
            </a:pPr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331" y="4619625"/>
            <a:ext cx="2593464" cy="208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563" y="549275"/>
            <a:ext cx="2081310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23931" y="4615648"/>
            <a:ext cx="2373312" cy="240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55F156C-F0B7-45BC-A5A9-F8C99B9FDB7D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>
          <a:xfrm>
            <a:off x="308024" y="7307262"/>
            <a:ext cx="2338387" cy="511175"/>
          </a:xfrm>
        </p:spPr>
        <p:txBody>
          <a:bodyPr/>
          <a:lstStyle/>
          <a:p>
            <a:pPr>
              <a:defRPr/>
            </a:pPr>
            <a:fld id="{1106ADAF-5502-4AF6-95EF-C48B1CAD7D15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56531" y="971338"/>
            <a:ext cx="7053104" cy="6591512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Project Overview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Design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Constraints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Mission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Design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903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00"/>
    </mc:Choice>
    <mc:Fallback>
      <p:transition spd="slow" advTm="12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Rascal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Mission Overview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31" y="1266825"/>
            <a:ext cx="9058275" cy="498157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Rascal is a CubeSat mission that seeks to demonstrate rendezvous and proximity operations within a small satellite architecture.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Proximity operations consist of orbital maneuvers that change the relative position between two resident space objects.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Demonstration of said proximity operations have been targeted by NASA as key area of development for future spacecraft missions.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C6E2802-7AC4-44BB-B0A5-E12803E0614A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CD1363F-1235-478B-8BF8-61260E715F8C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pic>
        <p:nvPicPr>
          <p:cNvPr id="1026" name="Picture 2" descr="http://d1jqu7g1y74ds1.cloudfront.net/wp-content/uploads/2008/04/space-debris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531" y="4086225"/>
            <a:ext cx="4267200" cy="3016721"/>
          </a:xfrm>
          <a:prstGeom prst="rect">
            <a:avLst/>
          </a:prstGeom>
          <a:noFill/>
        </p:spPr>
      </p:pic>
      <p:pic>
        <p:nvPicPr>
          <p:cNvPr id="1027" name="Picture 3" descr="C:\Users\Tom\Downloads\IMG_013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331" y="4467225"/>
            <a:ext cx="3771902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Rascal Mission Success Criteria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31" y="1266825"/>
            <a:ext cx="9058275" cy="498157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order for the Rascal mission to be considered successful, it must meet the success criteria listed below.</a:t>
            </a:r>
          </a:p>
          <a:p>
            <a:pPr>
              <a:buFont typeface="Arial" pitchFamily="34" charset="0"/>
              <a:buChar char="•"/>
            </a:pPr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Rascal mission shall demonstrate: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Stationkeeping: performing correction maneuvers to remain within a 10-75 meter sphere of a resident space object for at least 5 orbits.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Collision Avoidance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Maneuver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performing an orbital maneuver that intentionally increases the final displacement of the spacecraft relative to a resident space object to at least 100 meters within 1 orbit.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Rendezvous: performing an orbital maneuver that intentionally decreases the displacement of the spacecraft relative to a resident space object to within 50 meters for at least 5 orbits.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C6E2802-7AC4-44BB-B0A5-E12803E0614A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CD1363F-1235-478B-8BF8-61260E715F8C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Boeing Partnership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31" y="1266825"/>
            <a:ext cx="9058275" cy="498157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Rascal mission, as currently defined, has been selected as a part of Boeing’s Advanced Space and Intelligence Systems (AS&amp;IS) search for university satellite programs whose mission goals and designs can best translated to wide-scale use within the greater satellite industry.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As such, the majority of the work for the Rascal mission will concentrate on both mission definition and payload development for the spacecraft bus developed by the AS&amp;IS.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485CC1E-7845-45DD-A2E1-72F20693BE6B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C6E2802-7AC4-44BB-B0A5-E12803E0614A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32770" name="Picture 2" descr="http://www.imassera.com/wp-content/uploads/2013/04/boeing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131" y="4162425"/>
            <a:ext cx="3124200" cy="2837816"/>
          </a:xfrm>
          <a:prstGeom prst="rect">
            <a:avLst/>
          </a:prstGeom>
          <a:noFill/>
        </p:spPr>
      </p:pic>
      <p:pic>
        <p:nvPicPr>
          <p:cNvPr id="32772" name="Picture 4" descr="https://directory.eoportal.org/documents/163813/372027/SENSE_Auto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5930" y="4162425"/>
            <a:ext cx="5098091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56531" y="971338"/>
            <a:ext cx="7053104" cy="6591512"/>
          </a:xfrm>
        </p:spPr>
        <p:txBody>
          <a:bodyPr/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Project Overview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Design </a:t>
            </a:r>
            <a:r>
              <a:rPr lang="en-US" sz="3200" dirty="0" smtClean="0">
                <a:solidFill>
                  <a:schemeClr val="tx1"/>
                </a:solidFill>
              </a:rPr>
              <a:t>Constraints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Mission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Design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903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00"/>
    </mc:Choice>
    <mc:Fallback>
      <p:transition spd="slow" advTm="12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Design Constraints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485CC1E-7845-45DD-A2E1-72F20693BE6B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C6E2802-7AC4-44BB-B0A5-E12803E0614A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80331" y="1266825"/>
          <a:ext cx="7162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Parameter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r>
                        <a:rPr lang="en-US" baseline="0" dirty="0" smtClean="0"/>
                        <a:t> Life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to 3 Years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Payload Mass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1.83</a:t>
                      </a:r>
                      <a:r>
                        <a:rPr lang="en-US" baseline="0" dirty="0" smtClean="0"/>
                        <a:t> kg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Payload Power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Watts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Payload Size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1U (10cm x 10cm x 10cm)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Radio Specifications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UHF</a:t>
                      </a:r>
                      <a:r>
                        <a:rPr lang="en-US" baseline="0" dirty="0" smtClean="0"/>
                        <a:t> or S-Band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Mass Data Storage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GB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Propulsion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m/s (Not Necessarily with 6 DOF)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Launch Environment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CubeSat GEVS Standard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4820" name="Picture 4" descr="C:\SLU\SSRL\Small_Sat_Photos\IMG_9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6531" y="4695825"/>
            <a:ext cx="3581400" cy="238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4822" name="Picture 6" descr="http://www.clyde-space.com/documents/591/591-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5131" y="4695825"/>
            <a:ext cx="2667000" cy="2377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Orbit Analysis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485CC1E-7845-45DD-A2E1-72F20693BE6B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C6E2802-7AC4-44BB-B0A5-E12803E0614A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9" name="Picture 8" descr="Optimal Tansfer Times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131" y="1291294"/>
            <a:ext cx="9686131" cy="4928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Orbit Analysis 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485CC1E-7845-45DD-A2E1-72F20693BE6B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C6E2802-7AC4-44BB-B0A5-E12803E0614A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7" name="Picture 6" descr="Example Transfer Orbit.tif"/>
          <p:cNvPicPr>
            <a:picLocks noChangeAspect="1"/>
          </p:cNvPicPr>
          <p:nvPr/>
        </p:nvPicPr>
        <p:blipFill>
          <a:blip r:embed="rId2" cstate="print"/>
          <a:srcRect l="15212" t="5411" r="16725" b="952"/>
          <a:stretch>
            <a:fillRect/>
          </a:stretch>
        </p:blipFill>
        <p:spPr>
          <a:xfrm>
            <a:off x="999331" y="1190625"/>
            <a:ext cx="8382000" cy="586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35706</TotalTime>
  <Words>380</Words>
  <Application>Microsoft Office PowerPoint</Application>
  <PresentationFormat>Custom</PresentationFormat>
  <Paragraphs>74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1_Office Theme</vt:lpstr>
      <vt:lpstr>Slide 1</vt:lpstr>
      <vt:lpstr>Slide 2</vt:lpstr>
      <vt:lpstr>Rascal Mission Overview</vt:lpstr>
      <vt:lpstr>Rascal Mission Success Criteria</vt:lpstr>
      <vt:lpstr>Boeing Partnership</vt:lpstr>
      <vt:lpstr>Slide 6</vt:lpstr>
      <vt:lpstr>Design Constraints</vt:lpstr>
      <vt:lpstr>Orbit Analysis (1)</vt:lpstr>
      <vt:lpstr>Orbit Analysis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Richard</dc:creator>
  <cp:lastModifiedBy>Thomas Arthur Moline</cp:lastModifiedBy>
  <cp:revision>25</cp:revision>
  <cp:lastPrinted>1601-01-01T00:00:00Z</cp:lastPrinted>
  <dcterms:created xsi:type="dcterms:W3CDTF">2013-11-10T16:48:37Z</dcterms:created>
  <dcterms:modified xsi:type="dcterms:W3CDTF">2014-02-20T01:28:31Z</dcterms:modified>
</cp:coreProperties>
</file>