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84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755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0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430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010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831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09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966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326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649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117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647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565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533400" y="1143000"/>
          <a:ext cx="8229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RCL.PLE.MOP3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The CubeSat System Shall Establish Communication between Itself and the SSRL Ground Station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971800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The verification of successfully meeting subsequent requirements necessitates a communication link between the CubeSat system and the ground.</a:t>
            </a:r>
            <a:r>
              <a:rPr lang="en-US" sz="2400" b="1" dirty="0"/>
              <a:t> </a:t>
            </a:r>
            <a:r>
              <a:rPr lang="en-US" sz="2400" b="1" dirty="0" smtClean="0"/>
              <a:t>This allows for post-maneuver verification of relative distances, roll rates, and fuel burn over the course of the mission.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533400" y="1143000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RCL.PLE.MOP4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“The</a:t>
                      </a:r>
                      <a:r>
                        <a:rPr lang="en-US" b="1" i="1" baseline="0" dirty="0" smtClean="0">
                          <a:solidFill>
                            <a:schemeClr val="tx1"/>
                          </a:solidFill>
                        </a:rPr>
                        <a:t> CubeSat System Shall Pass a Health Check Administered from the SSRL Ground Station</a:t>
                      </a:r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9718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A health check consists of verifying that each subsystem of Jade or Turquoise has successfully survived delivery, integration, transportation, and launch before leading in to their actual missions.  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533400" y="1143000"/>
          <a:ext cx="8229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RCL.SS.MOP1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“Jade</a:t>
                      </a:r>
                      <a:r>
                        <a:rPr lang="en-US" b="1" i="1" baseline="0" dirty="0" smtClean="0">
                          <a:solidFill>
                            <a:schemeClr val="tx1"/>
                          </a:solidFill>
                        </a:rPr>
                        <a:t> and Turquoise Shall be Capable of Separating from One Another with a  Relative Velocity no Greater than 5 cm/s</a:t>
                      </a:r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971800"/>
            <a:ext cx="83058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One of the major failure points of previous Proximity Operations missions has been the problem of initial conditions.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000" b="1" dirty="0" smtClean="0"/>
              <a:t>If the initial relative velocity between Jade and Turquoise is too large, extremely large relative displacements can develop between each of them.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000" b="1" dirty="0" smtClean="0"/>
              <a:t>This problem can be alleviated by reducing this initial relative velocity value such that the maximum displacement between Jade and Turquoise never goes above 100 meters.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000" b="1" dirty="0" smtClean="0"/>
              <a:t>5 cm/s was selected based on relative orbital analyses </a:t>
            </a:r>
            <a:r>
              <a:rPr lang="en-US" sz="2000" b="1" dirty="0" smtClean="0"/>
              <a:t>made in </a:t>
            </a:r>
            <a:r>
              <a:rPr lang="en-US" sz="2000" b="1" dirty="0" err="1" smtClean="0"/>
              <a:t>MatLab</a:t>
            </a:r>
            <a:r>
              <a:rPr lang="en-US" sz="2000" b="1" dirty="0" smtClean="0"/>
              <a:t> for various initial relative velocities</a:t>
            </a:r>
            <a:endParaRPr lang="en-US" sz="2000" b="1" dirty="0" smtClean="0"/>
          </a:p>
          <a:p>
            <a:pPr algn="just"/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533400" y="1143000"/>
          <a:ext cx="8229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RCL.SS.MOP1 (Continued)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“Jade</a:t>
                      </a:r>
                      <a:r>
                        <a:rPr lang="en-US" b="1" i="1" baseline="0" dirty="0" smtClean="0">
                          <a:solidFill>
                            <a:schemeClr val="tx1"/>
                          </a:solidFill>
                        </a:rPr>
                        <a:t> and Turquoise Shall be Capable of Separating from One Another with a  Relative Velocity no Greater than 5 cm/s</a:t>
                      </a:r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Magnitude of Relative Displacement 5 cm-s Initial Relative Velocity.tif"/>
          <p:cNvPicPr/>
          <p:nvPr/>
        </p:nvPicPr>
        <p:blipFill>
          <a:blip r:embed="rId2" cstate="print"/>
          <a:srcRect l="9487" t="5391" r="7677" b="6194"/>
          <a:stretch>
            <a:fillRect/>
          </a:stretch>
        </p:blipFill>
        <p:spPr>
          <a:xfrm>
            <a:off x="457200" y="3200400"/>
            <a:ext cx="4343400" cy="2514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914400" y="5715000"/>
            <a:ext cx="3505200" cy="44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Relative Displacement Magnitude for 10 cm/s Initial Relative Velocity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Magnitude of Relative Displacement 50 cm-s Initial Relative Velocity.tif"/>
          <p:cNvPicPr/>
          <p:nvPr/>
        </p:nvPicPr>
        <p:blipFill>
          <a:blip r:embed="rId3" cstate="print"/>
          <a:srcRect l="9207" t="5545" r="7803" b="6535"/>
          <a:stretch>
            <a:fillRect/>
          </a:stretch>
        </p:blipFill>
        <p:spPr>
          <a:xfrm>
            <a:off x="4953000" y="3200400"/>
            <a:ext cx="3962400" cy="2514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105400" y="5715000"/>
            <a:ext cx="3733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Relative Displacement Magnitude for 50 cm/s Initial Relative Velocity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533400" y="1143000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RCL.SS.MOP2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“Jade and</a:t>
                      </a:r>
                      <a:r>
                        <a:rPr lang="en-US" b="1" i="1" baseline="0" dirty="0" smtClean="0">
                          <a:solidFill>
                            <a:schemeClr val="tx1"/>
                          </a:solidFill>
                        </a:rPr>
                        <a:t> Turquoise Shall Achieve a Local Slew Rate of Less Than 1 deg/s</a:t>
                      </a:r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9718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Based on slew rate data obtained from previous CubeSat missions, a CubeSat with a slew rate of less than 1 deg/s can be considered to have attained stability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533400" y="1143000"/>
          <a:ext cx="8229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RCL.SS.MOP3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“Jade and Turquoise</a:t>
                      </a:r>
                      <a:r>
                        <a:rPr lang="en-US" b="1" i="1" baseline="0" dirty="0" smtClean="0">
                          <a:solidFill>
                            <a:schemeClr val="tx1"/>
                          </a:solidFill>
                        </a:rPr>
                        <a:t> Shall Record Relative Displacement Data Between Each Other at Least Once a Second</a:t>
                      </a:r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9718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This requirement serves as a means to verifying other requirements associated with the completion Rascal’s primary mission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533400" y="1143000"/>
          <a:ext cx="8229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RCL.SK.MOP1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“Jade and Turquoise Shall</a:t>
                      </a:r>
                      <a:r>
                        <a:rPr lang="en-US" b="1" i="1" baseline="0" dirty="0" smtClean="0">
                          <a:solidFill>
                            <a:schemeClr val="tx1"/>
                          </a:solidFill>
                        </a:rPr>
                        <a:t> be Able to Stationkeep within a 10-75 meter Sphere of Each Other for at Least 5 Orbits</a:t>
                      </a:r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971800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This requirement comes directly from the Team Bravo RFP and is a key factor in meeting the mission success criteria of the proposed mission</a:t>
            </a:r>
          </a:p>
          <a:p>
            <a:pPr algn="just"/>
            <a:endParaRPr lang="en-US" sz="2400" b="1" dirty="0" smtClean="0"/>
          </a:p>
          <a:p>
            <a:pPr algn="just"/>
            <a:r>
              <a:rPr lang="en-US" sz="2400" b="1" dirty="0" smtClean="0"/>
              <a:t>The process will be initiated by a command from the ground, at which time it would be executed autonomously and validated based on relative displacement data obtained after the fact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533400" y="1143000"/>
          <a:ext cx="822960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RCL.ESC.MOP1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“Jade and Turquoise Shall</a:t>
                      </a:r>
                      <a:r>
                        <a:rPr lang="en-US" b="1" i="1" baseline="0" dirty="0" smtClean="0">
                          <a:solidFill>
                            <a:schemeClr val="tx1"/>
                          </a:solidFill>
                        </a:rPr>
                        <a:t> be Able to Perform an “Escape” Maneuver that Increases the Relative Displacement Between Each Other to at Least 100 meters within 1 Orbit </a:t>
                      </a:r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200400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This requirement comes directly from the Team Bravo RFP and is a key factor in meeting the mission success criteria of the proposed mission</a:t>
            </a:r>
          </a:p>
          <a:p>
            <a:pPr algn="just"/>
            <a:endParaRPr lang="en-US" sz="2400" b="1" dirty="0" smtClean="0"/>
          </a:p>
          <a:p>
            <a:pPr algn="just"/>
            <a:r>
              <a:rPr lang="en-US" sz="2400" b="1" dirty="0" smtClean="0"/>
              <a:t>Once again, this process would likely be executed autonomously, with verification of its completion coming after it has already been executed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533400" y="1143000"/>
          <a:ext cx="822960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RCL.RDZ.MOP1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“Jade and Turquoise Shall be Able to Perform a Rendezvous by Decreasing the Relative Displacement Between Each Other to Within 50 meters for at Least</a:t>
                      </a:r>
                      <a:r>
                        <a:rPr lang="en-US" b="1" i="1" baseline="0" dirty="0" smtClean="0">
                          <a:solidFill>
                            <a:schemeClr val="tx1"/>
                          </a:solidFill>
                        </a:rPr>
                        <a:t> 5 Orbits</a:t>
                      </a:r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200400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This requirement comes directly from the Team Bravo RFP and is a key factor in meeting the mission success criteria of the proposed mission</a:t>
            </a:r>
          </a:p>
          <a:p>
            <a:pPr algn="just"/>
            <a:endParaRPr lang="en-US" sz="2400" b="1" dirty="0" smtClean="0"/>
          </a:p>
          <a:p>
            <a:pPr algn="just"/>
            <a:r>
              <a:rPr lang="en-US" sz="2400" b="1" dirty="0" smtClean="0"/>
              <a:t>This process would be executed at the completion of the “Escape” Maneuver, with verification of its completion coming after it has already occurred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670</Words>
  <Application>Microsoft Office PowerPoint</Application>
  <PresentationFormat>On-screen Show (4:3)</PresentationFormat>
  <Paragraphs>73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Saint Louis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Number</dc:title>
  <dc:creator>Tom A. Moline</dc:creator>
  <cp:lastModifiedBy>Thomas Arthur Moline</cp:lastModifiedBy>
  <cp:revision>6</cp:revision>
  <dcterms:created xsi:type="dcterms:W3CDTF">2013-11-11T00:46:29Z</dcterms:created>
  <dcterms:modified xsi:type="dcterms:W3CDTF">2013-11-12T01:39:44Z</dcterms:modified>
</cp:coreProperties>
</file>