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1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96D4-72E2-44F2-9403-0BD13D6195E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CAFD-FC1C-41C9-8CAD-0725CDCE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69228"/>
              </p:ext>
            </p:extLst>
          </p:nvPr>
        </p:nvGraphicFramePr>
        <p:xfrm>
          <a:off x="5181600" y="914400"/>
          <a:ext cx="2362200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5388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 smtClean="0"/>
              <a:t>Risk Assessment Diagram</a:t>
            </a:r>
            <a:endParaRPr lang="en-US" altLang="en-US" sz="2800" dirty="0"/>
          </a:p>
        </p:txBody>
      </p:sp>
      <p:graphicFrame>
        <p:nvGraphicFramePr>
          <p:cNvPr id="8" name="Group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62416"/>
              </p:ext>
            </p:extLst>
          </p:nvPr>
        </p:nvGraphicFramePr>
        <p:xfrm>
          <a:off x="1143000" y="1447799"/>
          <a:ext cx="2743200" cy="2211792"/>
        </p:xfrm>
        <a:graphic>
          <a:graphicData uri="http://schemas.openxmlformats.org/drawingml/2006/table">
            <a:tbl>
              <a:tblPr/>
              <a:tblGrid>
                <a:gridCol w="609600"/>
                <a:gridCol w="2133600"/>
              </a:tblGrid>
              <a:tr h="3656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 smtClean="0"/>
                        <a:t>Likelihood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Definition Levels: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Likely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 Likelihood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Highly Likely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Near Certainty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429403"/>
              </p:ext>
            </p:extLst>
          </p:nvPr>
        </p:nvGraphicFramePr>
        <p:xfrm>
          <a:off x="1143000" y="3733800"/>
          <a:ext cx="7086600" cy="2822769"/>
        </p:xfrm>
        <a:graphic>
          <a:graphicData uri="http://schemas.openxmlformats.org/drawingml/2006/table">
            <a:tbl>
              <a:tblPr/>
              <a:tblGrid>
                <a:gridCol w="609600"/>
                <a:gridCol w="2141538"/>
                <a:gridCol w="2335212"/>
                <a:gridCol w="2000250"/>
              </a:tblGrid>
              <a:tr h="38091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Consequences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Technical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Schedule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Cost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Minimal or no impact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Minimal or no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Minimal or no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Minor performance Shortfall, Same approach retained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Additional activities required; able to meet key dates?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cost&lt;1%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Moderate performance shortfall, but workarounds available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Minor schedule slip; will miss need date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 increase &lt;5%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Unacceptable, but workarounds available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critical path affected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 increase &lt;10%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Unacceptable, no alternatives exist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Cannot achieve key program milestone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Budget increase or unit production cost increase &gt;10%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322"/>
          <p:cNvSpPr txBox="1">
            <a:spLocks noChangeArrowheads="1"/>
          </p:cNvSpPr>
          <p:nvPr/>
        </p:nvSpPr>
        <p:spPr bwMode="auto">
          <a:xfrm rot="16200000">
            <a:off x="4614069" y="1837038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Likelihood</a:t>
            </a:r>
          </a:p>
        </p:txBody>
      </p:sp>
      <p:sp>
        <p:nvSpPr>
          <p:cNvPr id="12" name="Text Box 323"/>
          <p:cNvSpPr txBox="1">
            <a:spLocks noChangeArrowheads="1"/>
          </p:cNvSpPr>
          <p:nvPr/>
        </p:nvSpPr>
        <p:spPr bwMode="auto">
          <a:xfrm>
            <a:off x="5943600" y="3324687"/>
            <a:ext cx="1277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Consequence</a:t>
            </a:r>
          </a:p>
        </p:txBody>
      </p:sp>
    </p:spTree>
    <p:extLst>
      <p:ext uri="{BB962C8B-B14F-4D97-AF65-F5344CB8AC3E}">
        <p14:creationId xmlns:p14="http://schemas.microsoft.com/office/powerpoint/2010/main" val="35324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34933"/>
              </p:ext>
            </p:extLst>
          </p:nvPr>
        </p:nvGraphicFramePr>
        <p:xfrm>
          <a:off x="1981200" y="1295400"/>
          <a:ext cx="5524979" cy="22707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5760"/>
                <a:gridCol w="2839092"/>
                <a:gridCol w="1079627"/>
                <a:gridCol w="1460500"/>
              </a:tblGrid>
              <a:tr h="316654"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Risk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Likelihood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Consequences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62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Loss of Communication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Collision between </a:t>
                      </a:r>
                      <a:r>
                        <a:rPr lang="en-US" sz="1200" dirty="0" smtClean="0">
                          <a:effectLst/>
                        </a:rPr>
                        <a:t>spacecraft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The spacecraft did not separate properly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Spacecraft unable to locate each other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Unable to generate enough power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Spacecraft separate too fast from each other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The spacecraft end up too far apart from each other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Run out of propellant before end of mission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89450"/>
              </p:ext>
            </p:extLst>
          </p:nvPr>
        </p:nvGraphicFramePr>
        <p:xfrm>
          <a:off x="3276600" y="3810000"/>
          <a:ext cx="2362200" cy="24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2  5 6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4    7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 Box 323"/>
          <p:cNvSpPr txBox="1">
            <a:spLocks noChangeArrowheads="1"/>
          </p:cNvSpPr>
          <p:nvPr/>
        </p:nvSpPr>
        <p:spPr bwMode="auto">
          <a:xfrm>
            <a:off x="3962400" y="6248400"/>
            <a:ext cx="1277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Consequence</a:t>
            </a:r>
          </a:p>
        </p:txBody>
      </p:sp>
      <p:sp>
        <p:nvSpPr>
          <p:cNvPr id="11" name="Text Box 322"/>
          <p:cNvSpPr txBox="1">
            <a:spLocks noChangeArrowheads="1"/>
          </p:cNvSpPr>
          <p:nvPr/>
        </p:nvSpPr>
        <p:spPr bwMode="auto">
          <a:xfrm rot="16200000">
            <a:off x="2785268" y="4758531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13987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12824"/>
              </p:ext>
            </p:extLst>
          </p:nvPr>
        </p:nvGraphicFramePr>
        <p:xfrm>
          <a:off x="990600" y="1143000"/>
          <a:ext cx="7204456" cy="22098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47650"/>
                <a:gridCol w="4416679"/>
                <a:gridCol w="1079627"/>
                <a:gridCol w="1460500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Risk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Likelihood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Consequences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2387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An error occurs during the integration of spacecraft components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Deorbits before six months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A spacecraft component fails on orbit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A leak develops on the propulsion unit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A failure occurs on the satellite during launch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Solar panels malfunction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Spacecraft components operate out of operational temperature range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Radiation damage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20760"/>
              </p:ext>
            </p:extLst>
          </p:nvPr>
        </p:nvGraphicFramePr>
        <p:xfrm>
          <a:off x="3286124" y="3634581"/>
          <a:ext cx="2362200" cy="2537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40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15 16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11 12 13  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8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 Box 323"/>
          <p:cNvSpPr txBox="1">
            <a:spLocks noChangeArrowheads="1"/>
          </p:cNvSpPr>
          <p:nvPr/>
        </p:nvSpPr>
        <p:spPr bwMode="auto">
          <a:xfrm>
            <a:off x="3971924" y="6072981"/>
            <a:ext cx="1277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Consequence</a:t>
            </a:r>
          </a:p>
        </p:txBody>
      </p:sp>
      <p:sp>
        <p:nvSpPr>
          <p:cNvPr id="9" name="Text Box 322"/>
          <p:cNvSpPr txBox="1">
            <a:spLocks noChangeArrowheads="1"/>
          </p:cNvSpPr>
          <p:nvPr/>
        </p:nvSpPr>
        <p:spPr bwMode="auto">
          <a:xfrm rot="16200000">
            <a:off x="2794792" y="4583112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3344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335</Words>
  <Application>Microsoft Office PowerPoint</Application>
  <PresentationFormat>On-screen Show (4:3)</PresentationFormat>
  <Paragraphs>157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Risks</vt:lpstr>
      <vt:lpstr>Risks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LEO</dc:creator>
  <cp:lastModifiedBy>MR LEO</cp:lastModifiedBy>
  <cp:revision>10</cp:revision>
  <dcterms:created xsi:type="dcterms:W3CDTF">2013-12-03T00:54:39Z</dcterms:created>
  <dcterms:modified xsi:type="dcterms:W3CDTF">2013-12-03T03:25:07Z</dcterms:modified>
</cp:coreProperties>
</file>