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9" r:id="rId4"/>
    <p:sldId id="261" r:id="rId5"/>
    <p:sldId id="262" r:id="rId6"/>
    <p:sldId id="263" r:id="rId7"/>
    <p:sldId id="257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5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02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09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14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3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62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67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497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70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78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CB943-4C8A-4DEC-8EFE-31A84E37E7F8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3011C-F80D-418E-9F94-71F94CE57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5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RCL.PL.STR7</a:t>
            </a:r>
            <a:endParaRPr lang="en-US" i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5047002"/>
              </p:ext>
            </p:extLst>
          </p:nvPr>
        </p:nvGraphicFramePr>
        <p:xfrm>
          <a:off x="457200" y="1371600"/>
          <a:ext cx="82296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502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STR7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“The </a:t>
                      </a:r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CubeSat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System Shall Incorporate a Deployment Switch”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baseline="0" dirty="0" smtClean="0">
                          <a:solidFill>
                            <a:schemeClr val="tx1"/>
                          </a:solidFill>
                        </a:rPr>
                        <a:t>Examine</a:t>
                      </a:r>
                      <a:endParaRPr lang="en-US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3676471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Because power going to the </a:t>
            </a:r>
            <a:r>
              <a:rPr lang="en-US" sz="2400" dirty="0" err="1" smtClean="0"/>
              <a:t>CubeSat</a:t>
            </a:r>
            <a:r>
              <a:rPr lang="en-US" sz="2400" dirty="0" smtClean="0"/>
              <a:t> could interfere with the launch vehicle and primary payload, there must be a deployment switch to turn off </a:t>
            </a:r>
            <a:r>
              <a:rPr lang="en-US" sz="2400" dirty="0" err="1" smtClean="0"/>
              <a:t>CubeSat</a:t>
            </a:r>
            <a:r>
              <a:rPr lang="en-US" sz="2400" dirty="0" smtClean="0"/>
              <a:t> power during launch.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656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RCL.PL.STR8	</a:t>
            </a:r>
            <a:endParaRPr lang="en-US" i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1874093"/>
              </p:ext>
            </p:extLst>
          </p:nvPr>
        </p:nvGraphicFramePr>
        <p:xfrm>
          <a:off x="457200" y="1371600"/>
          <a:ext cx="82296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502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STR8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“No Protrusion Shall Extend beyond 6.5 mm Normal to Any External Surface of Jade or Turquoise”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baseline="0" dirty="0" smtClean="0">
                          <a:solidFill>
                            <a:schemeClr val="tx1"/>
                          </a:solidFill>
                        </a:rPr>
                        <a:t>Examine</a:t>
                      </a:r>
                      <a:endParaRPr lang="en-US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3676471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</a:t>
            </a:r>
            <a:r>
              <a:rPr lang="en-US" sz="2400" dirty="0"/>
              <a:t>requirement </a:t>
            </a:r>
            <a:r>
              <a:rPr lang="en-US" sz="2400" dirty="0" smtClean="0"/>
              <a:t>that there be no extension beyond 6.5 mm normal to any surface of the 100 mm </a:t>
            </a:r>
            <a:r>
              <a:rPr lang="en-US" sz="2400" dirty="0" err="1" smtClean="0"/>
              <a:t>CubeSat</a:t>
            </a:r>
            <a:r>
              <a:rPr lang="en-US" sz="2400" dirty="0" smtClean="0"/>
              <a:t> helps to protect the launch vehicle.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2438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RCL.PL.STR9	</a:t>
            </a:r>
            <a:endParaRPr lang="en-US" i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4883764"/>
              </p:ext>
            </p:extLst>
          </p:nvPr>
        </p:nvGraphicFramePr>
        <p:xfrm>
          <a:off x="457200" y="1371600"/>
          <a:ext cx="82296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502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STR9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“No External Components Other than the </a:t>
                      </a:r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CubeSat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Rails of Jade and Turquoise may make Contact with the </a:t>
                      </a:r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Deployer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baseline="0" dirty="0" smtClean="0">
                          <a:solidFill>
                            <a:schemeClr val="tx1"/>
                          </a:solidFill>
                        </a:rPr>
                        <a:t>Examine</a:t>
                      </a:r>
                      <a:endParaRPr lang="en-US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3676471"/>
            <a:ext cx="830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Due to positioning the </a:t>
            </a:r>
            <a:r>
              <a:rPr lang="en-US" sz="2400" dirty="0" err="1" smtClean="0"/>
              <a:t>CubeSats</a:t>
            </a:r>
            <a:r>
              <a:rPr lang="en-US" sz="2400" dirty="0" smtClean="0"/>
              <a:t> within the P-POD, and the need for a smooth exit from the launch vehicle, no component may extend any further than 6.5 mm normal to any surface of the 100 mm cube.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4412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RCL.PL.STR10</a:t>
            </a:r>
            <a:endParaRPr lang="en-US" i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3880331"/>
              </p:ext>
            </p:extLst>
          </p:nvPr>
        </p:nvGraphicFramePr>
        <p:xfrm>
          <a:off x="457200" y="1371600"/>
          <a:ext cx="82296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502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STR10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“The </a:t>
                      </a:r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Deployer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Shall not be Used to Secure Any </a:t>
                      </a:r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CubeSat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Deployables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baseline="0" dirty="0" smtClean="0">
                          <a:solidFill>
                            <a:schemeClr val="tx1"/>
                          </a:solidFill>
                        </a:rPr>
                        <a:t>Demo</a:t>
                      </a:r>
                      <a:endParaRPr lang="en-US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3676471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This requirement is designed to help ensure the safety and integrity of the individual </a:t>
            </a:r>
            <a:r>
              <a:rPr lang="en-US" sz="2400" dirty="0" err="1" smtClean="0"/>
              <a:t>CubeSats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8049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RCL.PL.STR11</a:t>
            </a:r>
            <a:endParaRPr lang="en-US" i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6250188"/>
              </p:ext>
            </p:extLst>
          </p:nvPr>
        </p:nvGraphicFramePr>
        <p:xfrm>
          <a:off x="457200" y="1371600"/>
          <a:ext cx="82296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502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STR11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“The Center of Gravity of the total </a:t>
                      </a:r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CubeSat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System Shall be Located within a Sphere of 2 cm of the Geometric Center of the System”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baseline="0" dirty="0" smtClean="0">
                          <a:solidFill>
                            <a:schemeClr val="tx1"/>
                          </a:solidFill>
                        </a:rPr>
                        <a:t>Analyze</a:t>
                      </a:r>
                      <a:endParaRPr lang="en-US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3676471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positioning of the center of gravity close to the geometric center for the easier manipulation of the cube from any point.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920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RCL.PL.STR12</a:t>
            </a:r>
            <a:endParaRPr lang="en-US" i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7005942"/>
              </p:ext>
            </p:extLst>
          </p:nvPr>
        </p:nvGraphicFramePr>
        <p:xfrm>
          <a:off x="457200" y="1371600"/>
          <a:ext cx="82296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502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STR12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“The Center of Gravity of Jade and Turquoise Shall be Located within a Sphere of 2 cm of their Geometric Center”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baseline="0" dirty="0" smtClean="0">
                          <a:solidFill>
                            <a:schemeClr val="tx1"/>
                          </a:solidFill>
                        </a:rPr>
                        <a:t>Analyze</a:t>
                      </a:r>
                      <a:endParaRPr lang="en-US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3676471"/>
            <a:ext cx="830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Jade is sub satellite 1 and Turquoise is sub satellite 2 of Team Bravo’s </a:t>
            </a:r>
            <a:r>
              <a:rPr lang="en-US" sz="2400" dirty="0" err="1" smtClean="0"/>
              <a:t>CubeSat</a:t>
            </a:r>
            <a:r>
              <a:rPr lang="en-US" sz="2400" dirty="0" smtClean="0"/>
              <a:t> Project and having the centers of gravity of each of the cubes close to their geometric centers makes for more coordinated movements.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80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RCL.PL.STR13</a:t>
            </a:r>
            <a:endParaRPr lang="en-US" i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6634820"/>
              </p:ext>
            </p:extLst>
          </p:nvPr>
        </p:nvGraphicFramePr>
        <p:xfrm>
          <a:off x="457200" y="1371600"/>
          <a:ext cx="82296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502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STR13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“The </a:t>
                      </a:r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CubeSat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System Coordinate System Shall be Defined As Specified in Figure 1-1”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baseline="0" dirty="0" smtClean="0">
                          <a:solidFill>
                            <a:schemeClr val="tx1"/>
                          </a:solidFill>
                        </a:rPr>
                        <a:t>Examine</a:t>
                      </a:r>
                      <a:endParaRPr lang="en-US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13151" y="3200400"/>
            <a:ext cx="4191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Defined orientations are crucial in any space mission. Knowing that the z surface is inserted into the P-POD first, that the railings are along the y face, and the deployment switch is on the z surface leaves no ambiguity. 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" b="3546"/>
          <a:stretch/>
        </p:blipFill>
        <p:spPr>
          <a:xfrm>
            <a:off x="4504151" y="3200400"/>
            <a:ext cx="4097316" cy="249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90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RCL.PL.STR14</a:t>
            </a:r>
            <a:endParaRPr lang="en-US" i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0907272"/>
              </p:ext>
            </p:extLst>
          </p:nvPr>
        </p:nvGraphicFramePr>
        <p:xfrm>
          <a:off x="457200" y="1371600"/>
          <a:ext cx="82296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502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STR14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“The Local Coordinate System of Jade and Turquoise Shall be Defined as Specified in Figure 1-1”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baseline="0" smtClean="0">
                          <a:solidFill>
                            <a:schemeClr val="tx1"/>
                          </a:solidFill>
                        </a:rPr>
                        <a:t>Examine</a:t>
                      </a:r>
                      <a:endParaRPr lang="en-US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3676471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Knowing the x, y, and z orientation allows for positioning of Jade and Turquoise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981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472</Words>
  <Application>Microsoft Office PowerPoint</Application>
  <PresentationFormat>On-screen Show (4:3)</PresentationFormat>
  <Paragraphs>64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RCL.PL.STR7</vt:lpstr>
      <vt:lpstr>RCL.PL.STR8 </vt:lpstr>
      <vt:lpstr>RCL.PL.STR9 </vt:lpstr>
      <vt:lpstr>RCL.PL.STR10</vt:lpstr>
      <vt:lpstr>RCL.PL.STR11</vt:lpstr>
      <vt:lpstr>RCL.PL.STR12</vt:lpstr>
      <vt:lpstr>RCL.PL.STR13</vt:lpstr>
      <vt:lpstr>RCL.PL.STR14</vt:lpstr>
    </vt:vector>
  </TitlesOfParts>
  <Company>Saint Louis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 Number</dc:title>
  <dc:creator>Tom A. Moline</dc:creator>
  <cp:lastModifiedBy>Jennifer</cp:lastModifiedBy>
  <cp:revision>11</cp:revision>
  <dcterms:created xsi:type="dcterms:W3CDTF">2013-11-11T00:46:29Z</dcterms:created>
  <dcterms:modified xsi:type="dcterms:W3CDTF">2013-11-12T04:39:53Z</dcterms:modified>
</cp:coreProperties>
</file>