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06" r:id="rId53"/>
    <p:sldId id="307" r:id="rId54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16BCC3A-8C60-42EC-90EF-35F42115F2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CBFC352-6FF7-4578-8F86-F7EC64AD7EB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3C42FAC-C361-421C-93F5-EA11227E410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7028-99E6-4E17-BA77-3A94AC7DA0A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8F46F-CA0F-4568-9A35-A3FAEB35B68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FE5F237-2A9C-48CD-9C2E-58DC66D1829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D7F348-077E-4984-9303-3487EE94BE6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1F521-0C7C-4ECC-9807-E81016F4FE9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23A4711-D058-4A7F-A0E2-CFFBADAC4C9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AF6B965-D813-4056-A5BE-A887B03475F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077DEA3-73F2-47AE-AD77-4A7FB4C49ED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CD1D2CE-783D-4B95-B9B0-BDFF056A37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4328528-5FB2-4285-8DF2-0C6A52B8797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432F8FF-4A67-424D-96A7-0200555866C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9CB2044-8F4D-411F-8055-E6E474AA0AA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3F60F4B-41BF-4FA0-85EE-394B9F8FBE2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2C90A2-D437-41B6-965C-4FBA7D6F480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63FAAE4-0500-4D66-A5A1-A6FE5CE5859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61F1DF-A851-4BE7-BD71-ED383594F4F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9DF2519-0408-4A05-A0EE-33BACC89D2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5AA039-4673-404C-98F7-95B3BE78DF9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4044FC-7547-4297-9E6F-4DF125E284E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643ED04-3A2B-4787-9CDE-5268EC13D33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73747E4-2156-4624-9650-D0290A62003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2199F6D-1E13-4DDD-85F2-5D50CC91F95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2C0360-7492-4108-BBFF-44304D6F1EB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92B4544-B301-4182-8D63-AED10B3CC31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BE61E11-78E2-4A06-97E1-B71A8DE139B9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913824-F471-4B55-8153-F8BEBBB78998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7FAA53-F102-4D88-BCCD-F0B6AFDB9E6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B4FE9B-F6E3-484C-94D8-3AF188A3C59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C41C5AE-5A2A-4D70-B93A-47A2E2EBC5B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7C7B780-07C1-49A7-9A36-7C6832D1C48F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8FF4278-32AC-4AC9-A1AE-96D6C9622AB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40853DC-9D90-4AF3-A3A0-36CB3957F58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714983-77B9-4639-8AB5-08CFE605E1F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3F429DC-CEB1-4B3B-A1FC-C4A5D8973A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DD92E2E-7F15-4027-BBF9-7A8D087BD4C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A5CE679-FCAF-4CAC-97C9-289D7FB0557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CBF09A3-28D7-4050-B4C2-072790897CA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7E01807-71D7-4D14-86E5-462D14BB3CE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Team Bravo</a:t>
            </a: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SRR 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November 12, 2013</a:t>
            </a:r>
          </a:p>
          <a:p>
            <a:pPr algn="ctr" eaLnBrk="1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D81E474-CF4D-4E5F-9AE3-310CEEB508F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FE52C44-0370-4D7E-8AEE-BC8F9CEE25C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RCL.PL.STR3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B876DFF-6E2F-4554-A1C7-1EE61BC8F6B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RCL.PL.STR4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20490E-1582-466A-BC7F-EF8FE47E7CF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RCL.PL.MOP1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6E125C-A85B-4D5E-BCFD-087C78F4E25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53493F2-CED7-41B4-99A8-C47665AA294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RCL.PL.STR5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E73BCBB-AAA3-46AB-8F1A-3119E323CF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4B2866-8367-4910-AA93-561FB502632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918B68-B9D8-432B-893F-AC9001C315F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EBE1529-46DA-4476-8FDC-8950EFAA04C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C5460C-462A-4BB5-85D0-21BF29C21AD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115C73-9D96-471C-845A-7CA50A1BB96D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 eaLnBrk="1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B2807-FA39-4D4A-B3E6-66A0366132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EA20D4D-5C3F-4A41-8724-E3B8F42E21C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4AACF68-77C5-4815-BF4B-BE542F78E3F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F6AAE98-7ADB-49BF-AA36-26036EE6337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A22EE87-C74E-426B-941F-12B9B745A7D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RCL.PL.STR15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AA6508B-5DA9-459F-962D-8B8D8E0A32A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RCL.PL.STR16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B4218A8-AB00-4620-BF36-2B61F18DB24C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RCL.PL.STR17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1BFC691-AEA5-47FD-AD71-24B6BCD253C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RCL.PL.STR18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4E5214-E757-4187-8003-543A21F5D3B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RCL.PL.PLD1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042E5DD-6530-47F5-A14A-06E74FD875A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C619A43-031F-4467-A696-2A57958842D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</p:spPr>
        <p:txBody>
          <a:bodyPr/>
          <a:lstStyle/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Full 6U satellite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– Passive 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779C8F-0F04-49E0-AE4E-3A1616EFBBC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RCL.PL.STR19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CA2DD89-7DDB-4B36-9D72-B4A96C157E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RCL.PL.PRP1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F17E555-124E-4D36-B388-E40CB2D8FC2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RCL.PL.THM1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7AFD84E-D095-405B-A0F0-74523B7167A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RCL.PL.PRP2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3B7F8A3-1363-4D4B-B5A4-ED05A043832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RCL.PL.PRP3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841A23D-A3AC-412B-BDAD-5137D8C1D7D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RCL.PL.PRP4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1D9E025-C208-481C-9483-D01891CA3D0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RCL.PL.TST1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B682C3E-3A37-4D59-99AE-40D0429FB06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RCL.PL.TST2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BDDCCB7-6633-40B6-B7FB-123C55B1616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RCL.PL.TST3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7D5CE1E-8B0F-4430-B5DB-4EB3B51C1BC6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RCL.PL.TST4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692C09-48A2-46CE-8006-ED2DEFA5125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E2375E-4B62-4216-9458-0C4A7588CFB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RCL.PL.TST5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F322A6-40EC-4EDA-AEFA-232629E9BA0A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verification of successfully meeting subsequent requirements necessitates a communication link between the CubeSat system and the ground.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This allows for post-maneuver verification of relative distances, roll rates, and fuel burn over the course of the 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A health check consists of verifying that each subsystem of Jade or Turquoise has successfully survived delivery, integration, transportation, and launch before leading in to their actual missions.  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638425"/>
            <a:ext cx="9152242" cy="408016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5 cm/s was selected based on relative orbital analyses made in </a:t>
            </a:r>
            <a:r>
              <a:rPr lang="en-US" sz="2200" b="1" dirty="0" err="1" smtClean="0">
                <a:solidFill>
                  <a:schemeClr val="tx1"/>
                </a:solidFill>
              </a:rPr>
              <a:t>MatLab</a:t>
            </a:r>
            <a:r>
              <a:rPr lang="en-US" sz="2200" b="1" dirty="0" smtClean="0">
                <a:solidFill>
                  <a:schemeClr val="tx1"/>
                </a:solidFill>
              </a:rPr>
              <a:t> for various initial relative velocities</a:t>
            </a:r>
          </a:p>
          <a:p>
            <a:pPr algn="just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542131" y="2943225"/>
            <a:ext cx="4786035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531" y="5762625"/>
            <a:ext cx="3862414" cy="48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5418931" y="2943225"/>
            <a:ext cx="4366207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47531" y="5762625"/>
            <a:ext cx="4114311" cy="47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Based on slew rate data obtained from previous CubeSat missions, a CubeSat with a slew rate of less than 1 deg/s can be considered to have attained </a:t>
            </a:r>
            <a:r>
              <a:rPr lang="en-US" sz="2600" b="1" dirty="0" smtClean="0">
                <a:solidFill>
                  <a:schemeClr val="tx1"/>
                </a:solidFill>
              </a:rPr>
              <a:t>stability.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6384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serves as a means to verifying other requirements associated with the completion Rascal’s primary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RCL.SK.MOP1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Stationkeep within a 10-75 meter Sphere of Each Other for at Least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3078483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process will be initiated by a command from the ground, at which time it would be executed autonomously and validated based on relative displacement data obtained after the </a:t>
            </a:r>
            <a:r>
              <a:rPr lang="en-US" sz="2600" b="1" dirty="0" smtClean="0">
                <a:solidFill>
                  <a:schemeClr val="tx1"/>
                </a:solidFill>
              </a:rPr>
              <a:t>fact.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244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RCL.ESC.MOP1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40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Perform an “Escape” Maneuver that Increases the Relative Displacement Between Each Other to at Least 100 meters within 1 Orbit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248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Once again, this process would likely be executed autonomously, with verification of its completion coming after it has already been </a:t>
            </a:r>
            <a:r>
              <a:rPr lang="en-US" sz="2600" b="1" dirty="0" smtClean="0">
                <a:solidFill>
                  <a:schemeClr val="tx1"/>
                </a:solidFill>
              </a:rPr>
              <a:t>executed.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26A75AA-36CE-432E-9957-A0772EB3660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Complex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5810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RCL.RDZ.MOP1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 be Able to Perform a Rendezvous by Decreasing the Relative Displacement Between Each Other to Within 50 meters for at Least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867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process would be executed at the completion of the “Escape” Maneuver, with verification of its completion coming after it has already </a:t>
            </a:r>
            <a:r>
              <a:rPr lang="en-US" sz="2600" b="1" dirty="0" smtClean="0">
                <a:solidFill>
                  <a:schemeClr val="tx1"/>
                </a:solidFill>
              </a:rPr>
              <a:t>occurred.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A9EE4D-F9F9-4719-A95C-A0A831A8500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2F45C50-959A-460C-9CF6-7EF95D6A3FB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6F0AE-4995-41EF-B6C3-D811A501CE9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Redundancy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Replicable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Increased mission complexity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99FF66"/>
                </a:solidFill>
              </a:rPr>
              <a:t>Selected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43712C-C5B1-4104-88B5-88210B9E8C5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Concept of Operations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2D34-B852-46E6-BD95-D5754C14F41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21E0200-84CC-4F93-AAB4-FD312938221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RCL.PL.STR2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34467</TotalTime>
  <Words>1043</Words>
  <Application>Microsoft Office PowerPoint</Application>
  <PresentationFormat>Custom</PresentationFormat>
  <Paragraphs>246</Paragraphs>
  <Slides>52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1_Office Theme</vt:lpstr>
      <vt:lpstr>Slide 1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RCL.PL.STR15</vt:lpstr>
      <vt:lpstr>RCL.PL.STR16</vt:lpstr>
      <vt:lpstr>RCL.PL.STR17</vt:lpstr>
      <vt:lpstr>RCL.PL.STR18</vt:lpstr>
      <vt:lpstr>RCL.PL.PLD1</vt:lpstr>
      <vt:lpstr>RCL.PL.PLD2</vt:lpstr>
      <vt:lpstr>RCL.PL.STR19</vt:lpstr>
      <vt:lpstr>RCL.PL.PRP1</vt:lpstr>
      <vt:lpstr>RCL.PL.THM1</vt:lpstr>
      <vt:lpstr>RCL.PL.PRP2</vt:lpstr>
      <vt:lpstr>RCL.PL.PRP3</vt:lpstr>
      <vt:lpstr>RCL.PL.PRP4</vt:lpstr>
      <vt:lpstr>RCL.PL.TST1</vt:lpstr>
      <vt:lpstr>RCL.PL.TST2</vt:lpstr>
      <vt:lpstr>RCL.PL.TST3</vt:lpstr>
      <vt:lpstr>RCL.PL.TST4</vt:lpstr>
      <vt:lpstr>RCL.PL.TST5</vt:lpstr>
      <vt:lpstr>RCL.PLE.MOP1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4</cp:revision>
  <cp:lastPrinted>1601-01-01T00:00:00Z</cp:lastPrinted>
  <dcterms:created xsi:type="dcterms:W3CDTF">2013-11-10T16:48:37Z</dcterms:created>
  <dcterms:modified xsi:type="dcterms:W3CDTF">2013-11-12T01:52:38Z</dcterms:modified>
</cp:coreProperties>
</file>