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660-E84D-4390-9275-21E12C45C1A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6C05-6C2C-4884-8740-BA275E8F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660-E84D-4390-9275-21E12C45C1A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6C05-6C2C-4884-8740-BA275E8F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660-E84D-4390-9275-21E12C45C1A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6C05-6C2C-4884-8740-BA275E8F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660-E84D-4390-9275-21E12C45C1A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6C05-6C2C-4884-8740-BA275E8F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3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660-E84D-4390-9275-21E12C45C1A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6C05-6C2C-4884-8740-BA275E8F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660-E84D-4390-9275-21E12C45C1A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6C05-6C2C-4884-8740-BA275E8F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660-E84D-4390-9275-21E12C45C1A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6C05-6C2C-4884-8740-BA275E8F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660-E84D-4390-9275-21E12C45C1A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6C05-6C2C-4884-8740-BA275E8F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660-E84D-4390-9275-21E12C45C1A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6C05-6C2C-4884-8740-BA275E8F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660-E84D-4390-9275-21E12C45C1A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6C05-6C2C-4884-8740-BA275E8F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7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660-E84D-4390-9275-21E12C45C1A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F6C05-6C2C-4884-8740-BA275E8F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9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9660-E84D-4390-9275-21E12C45C1A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6C05-6C2C-4884-8740-BA275E8F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image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1691">
            <a:off x="978904" y="3286319"/>
            <a:ext cx="74295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1036" name="Picture 12" descr="MC90043256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82" y="2326481"/>
            <a:ext cx="2205037" cy="220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7" name="Group 13"/>
          <p:cNvGrpSpPr>
            <a:grpSpLocks/>
          </p:cNvGrpSpPr>
          <p:nvPr/>
        </p:nvGrpSpPr>
        <p:grpSpPr bwMode="auto">
          <a:xfrm rot="1200000">
            <a:off x="1372604" y="1425769"/>
            <a:ext cx="417513" cy="687387"/>
            <a:chOff x="107812059" y="108083778"/>
            <a:chExt cx="416958" cy="686853"/>
          </a:xfrm>
        </p:grpSpPr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07812059" y="108083778"/>
              <a:ext cx="228600" cy="685800"/>
            </a:xfrm>
            <a:prstGeom prst="rect">
              <a:avLst/>
            </a:prstGeom>
            <a:solidFill>
              <a:srgbClr val="4F81BD"/>
            </a:solidFill>
            <a:ln w="9525" algn="in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F81B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08000417" y="108084831"/>
              <a:ext cx="228600" cy="685800"/>
            </a:xfrm>
            <a:prstGeom prst="rect">
              <a:avLst/>
            </a:prstGeom>
            <a:solidFill>
              <a:srgbClr val="D3DBE5"/>
            </a:solidFill>
            <a:ln w="9525" algn="in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3DBE5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 rot="5400000">
            <a:off x="2964073" y="661388"/>
            <a:ext cx="457200" cy="690562"/>
            <a:chOff x="109850405" y="107439099"/>
            <a:chExt cx="457828" cy="689719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10079633" y="107443018"/>
              <a:ext cx="228600" cy="685800"/>
            </a:xfrm>
            <a:prstGeom prst="rect">
              <a:avLst/>
            </a:prstGeom>
            <a:solidFill>
              <a:srgbClr val="4F81BD"/>
            </a:solidFill>
            <a:ln w="9525" algn="in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F81B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09850405" y="107439099"/>
              <a:ext cx="228600" cy="685800"/>
            </a:xfrm>
            <a:prstGeom prst="rect">
              <a:avLst/>
            </a:prstGeom>
            <a:solidFill>
              <a:srgbClr val="D3DBE5"/>
            </a:solidFill>
            <a:ln w="9525" algn="in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3DBE5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grpSp>
        <p:nvGrpSpPr>
          <p:cNvPr id="23" name="Group 19"/>
          <p:cNvGrpSpPr>
            <a:grpSpLocks/>
          </p:cNvGrpSpPr>
          <p:nvPr/>
        </p:nvGrpSpPr>
        <p:grpSpPr bwMode="auto">
          <a:xfrm rot="5722691">
            <a:off x="4342022" y="848713"/>
            <a:ext cx="1350963" cy="723900"/>
            <a:chOff x="111297730" y="107715174"/>
            <a:chExt cx="1351598" cy="724527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12420728" y="107753901"/>
              <a:ext cx="228600" cy="685800"/>
            </a:xfrm>
            <a:prstGeom prst="rect">
              <a:avLst/>
            </a:prstGeom>
            <a:solidFill>
              <a:srgbClr val="4F81BD"/>
            </a:solidFill>
            <a:ln w="9525" algn="in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F81B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11297730" y="107715174"/>
              <a:ext cx="228600" cy="685800"/>
            </a:xfrm>
            <a:prstGeom prst="rect">
              <a:avLst/>
            </a:prstGeom>
            <a:solidFill>
              <a:srgbClr val="D3DBE5"/>
            </a:solidFill>
            <a:ln w="9525" algn="in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3DBE5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6370054" y="3808606"/>
            <a:ext cx="2473325" cy="793750"/>
            <a:chOff x="112233113" y="110165245"/>
            <a:chExt cx="2473793" cy="794171"/>
          </a:xfrm>
        </p:grpSpPr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114478306" y="110273616"/>
              <a:ext cx="228600" cy="685800"/>
            </a:xfrm>
            <a:prstGeom prst="rect">
              <a:avLst/>
            </a:prstGeom>
            <a:solidFill>
              <a:srgbClr val="D3DBE5"/>
            </a:solidFill>
            <a:ln w="9525" algn="in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3DBE5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 rot="10800000">
              <a:off x="112233113" y="110165245"/>
              <a:ext cx="228600" cy="685800"/>
            </a:xfrm>
            <a:prstGeom prst="rect">
              <a:avLst/>
            </a:prstGeom>
            <a:solidFill>
              <a:srgbClr val="4F81BD"/>
            </a:solidFill>
            <a:ln w="9525" algn="in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F81B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6331954" y="1589281"/>
            <a:ext cx="1579563" cy="1166813"/>
            <a:chOff x="112195233" y="108078065"/>
            <a:chExt cx="1579052" cy="1167590"/>
          </a:xfrm>
        </p:grpSpPr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 rot="-1755888">
              <a:off x="112195233" y="108559855"/>
              <a:ext cx="228600" cy="685800"/>
            </a:xfrm>
            <a:prstGeom prst="rect">
              <a:avLst/>
            </a:prstGeom>
            <a:solidFill>
              <a:srgbClr val="4F81BD"/>
            </a:solidFill>
            <a:ln w="9525" algn="in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F81B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 rot="14033824">
              <a:off x="113317085" y="107849465"/>
              <a:ext cx="228600" cy="685800"/>
            </a:xfrm>
            <a:prstGeom prst="rect">
              <a:avLst/>
            </a:prstGeom>
            <a:solidFill>
              <a:srgbClr val="D3DBE5"/>
            </a:solidFill>
            <a:ln w="9525" algn="in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3DBE5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grpSp>
        <p:nvGrpSpPr>
          <p:cNvPr id="1024" name="Group 28"/>
          <p:cNvGrpSpPr>
            <a:grpSpLocks/>
          </p:cNvGrpSpPr>
          <p:nvPr/>
        </p:nvGrpSpPr>
        <p:grpSpPr bwMode="auto">
          <a:xfrm rot="367267">
            <a:off x="5060367" y="5129406"/>
            <a:ext cx="1176337" cy="1285875"/>
            <a:chOff x="111136420" y="111343826"/>
            <a:chExt cx="1176516" cy="1286157"/>
          </a:xfrm>
        </p:grpSpPr>
        <p:sp>
          <p:nvSpPr>
            <p:cNvPr id="1025" name="Rectangle 29"/>
            <p:cNvSpPr>
              <a:spLocks noChangeArrowheads="1"/>
            </p:cNvSpPr>
            <p:nvPr/>
          </p:nvSpPr>
          <p:spPr bwMode="auto">
            <a:xfrm rot="13687422">
              <a:off x="111365020" y="111115226"/>
              <a:ext cx="228600" cy="685800"/>
            </a:xfrm>
            <a:prstGeom prst="rect">
              <a:avLst/>
            </a:prstGeom>
            <a:solidFill>
              <a:srgbClr val="4F81BD"/>
            </a:solidFill>
            <a:ln w="9525" algn="in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F81B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028" name="Rectangle 30"/>
            <p:cNvSpPr>
              <a:spLocks noChangeArrowheads="1"/>
            </p:cNvSpPr>
            <p:nvPr/>
          </p:nvSpPr>
          <p:spPr bwMode="auto">
            <a:xfrm rot="18979775">
              <a:off x="112084336" y="111944183"/>
              <a:ext cx="228600" cy="685800"/>
            </a:xfrm>
            <a:prstGeom prst="rect">
              <a:avLst/>
            </a:prstGeom>
            <a:solidFill>
              <a:srgbClr val="D3DBE5"/>
            </a:solidFill>
            <a:ln w="9525" algn="in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3DBE5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grpSp>
        <p:nvGrpSpPr>
          <p:cNvPr id="1029" name="Group 31"/>
          <p:cNvGrpSpPr>
            <a:grpSpLocks/>
          </p:cNvGrpSpPr>
          <p:nvPr/>
        </p:nvGrpSpPr>
        <p:grpSpPr bwMode="auto">
          <a:xfrm>
            <a:off x="3510967" y="5297681"/>
            <a:ext cx="685800" cy="1425575"/>
            <a:chOff x="109689394" y="111766459"/>
            <a:chExt cx="685800" cy="1425748"/>
          </a:xfrm>
        </p:grpSpPr>
        <p:sp>
          <p:nvSpPr>
            <p:cNvPr id="1030" name="Rectangle 32"/>
            <p:cNvSpPr>
              <a:spLocks noChangeArrowheads="1"/>
            </p:cNvSpPr>
            <p:nvPr/>
          </p:nvSpPr>
          <p:spPr bwMode="auto">
            <a:xfrm rot="5400000">
              <a:off x="109917994" y="111537859"/>
              <a:ext cx="228600" cy="685800"/>
            </a:xfrm>
            <a:prstGeom prst="rect">
              <a:avLst/>
            </a:prstGeom>
            <a:solidFill>
              <a:srgbClr val="4F81BD"/>
            </a:solidFill>
            <a:ln w="9525" algn="in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F81BD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rot="10800000" vert="eaVert" wrap="square" lIns="36576" tIns="36576" rIns="36576" bIns="36576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33"/>
            <p:cNvSpPr>
              <a:spLocks noChangeArrowheads="1"/>
            </p:cNvSpPr>
            <p:nvPr/>
          </p:nvSpPr>
          <p:spPr bwMode="auto">
            <a:xfrm>
              <a:off x="109878623" y="112506407"/>
              <a:ext cx="228600" cy="685800"/>
            </a:xfrm>
            <a:prstGeom prst="rect">
              <a:avLst/>
            </a:prstGeom>
            <a:solidFill>
              <a:srgbClr val="D3DBE5"/>
            </a:solidFill>
            <a:ln w="9525" algn="in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3DBE5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32" name="AutoShape 35"/>
          <p:cNvSpPr>
            <a:spLocks noChangeArrowheads="1"/>
          </p:cNvSpPr>
          <p:nvPr/>
        </p:nvSpPr>
        <p:spPr bwMode="auto">
          <a:xfrm rot="17274271">
            <a:off x="1216236" y="2618775"/>
            <a:ext cx="341312" cy="209550"/>
          </a:xfrm>
          <a:prstGeom prst="rightArrow">
            <a:avLst>
              <a:gd name="adj1" fmla="val 50000"/>
              <a:gd name="adj2" fmla="val 40720"/>
            </a:avLst>
          </a:prstGeom>
          <a:solidFill>
            <a:srgbClr val="00B0F0"/>
          </a:solidFill>
          <a:ln w="9525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AutoShape 36"/>
          <p:cNvSpPr>
            <a:spLocks noChangeArrowheads="1"/>
          </p:cNvSpPr>
          <p:nvPr/>
        </p:nvSpPr>
        <p:spPr bwMode="auto">
          <a:xfrm rot="20138027">
            <a:off x="2210804" y="1109856"/>
            <a:ext cx="339725" cy="207963"/>
          </a:xfrm>
          <a:prstGeom prst="rightArrow">
            <a:avLst>
              <a:gd name="adj1" fmla="val 50000"/>
              <a:gd name="adj2" fmla="val 40840"/>
            </a:avLst>
          </a:prstGeom>
          <a:solidFill>
            <a:srgbClr val="00B0F0"/>
          </a:solidFill>
          <a:ln w="9525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37"/>
          <p:cNvSpPr>
            <a:spLocks noChangeArrowheads="1"/>
          </p:cNvSpPr>
          <p:nvPr/>
        </p:nvSpPr>
        <p:spPr bwMode="auto">
          <a:xfrm rot="12609437">
            <a:off x="2523542" y="5369119"/>
            <a:ext cx="341312" cy="207962"/>
          </a:xfrm>
          <a:prstGeom prst="rightArrow">
            <a:avLst>
              <a:gd name="adj1" fmla="val 50000"/>
              <a:gd name="adj2" fmla="val 41031"/>
            </a:avLst>
          </a:prstGeom>
          <a:solidFill>
            <a:srgbClr val="00B0F0"/>
          </a:solidFill>
          <a:ln w="9525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AutoShape 38"/>
          <p:cNvSpPr>
            <a:spLocks noChangeArrowheads="1"/>
          </p:cNvSpPr>
          <p:nvPr/>
        </p:nvSpPr>
        <p:spPr bwMode="auto">
          <a:xfrm>
            <a:off x="4004679" y="839981"/>
            <a:ext cx="341313" cy="209550"/>
          </a:xfrm>
          <a:prstGeom prst="rightArrow">
            <a:avLst>
              <a:gd name="adj1" fmla="val 50000"/>
              <a:gd name="adj2" fmla="val 40720"/>
            </a:avLst>
          </a:prstGeom>
          <a:solidFill>
            <a:srgbClr val="00B0F0"/>
          </a:solidFill>
          <a:ln w="9525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Text Box 39"/>
          <p:cNvSpPr txBox="1">
            <a:spLocks noChangeArrowheads="1"/>
          </p:cNvSpPr>
          <p:nvPr/>
        </p:nvSpPr>
        <p:spPr bwMode="auto">
          <a:xfrm>
            <a:off x="1998079" y="3416494"/>
            <a:ext cx="57943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skoola Pota" pitchFamily="34" charset="0"/>
                <a:cs typeface="Arial" pitchFamily="34" charset="0"/>
              </a:rPr>
              <a:t>Launch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Text Box 40"/>
          <p:cNvSpPr txBox="1">
            <a:spLocks noChangeArrowheads="1"/>
          </p:cNvSpPr>
          <p:nvPr/>
        </p:nvSpPr>
        <p:spPr bwMode="auto">
          <a:xfrm>
            <a:off x="2009192" y="1916306"/>
            <a:ext cx="835025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skoola Pota" pitchFamily="34" charset="0"/>
                <a:cs typeface="Arial" pitchFamily="34" charset="0"/>
              </a:rPr>
              <a:t>LV Separation and Checkout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Text Box 41"/>
          <p:cNvSpPr txBox="1">
            <a:spLocks noChangeArrowheads="1"/>
          </p:cNvSpPr>
          <p:nvPr/>
        </p:nvSpPr>
        <p:spPr bwMode="auto">
          <a:xfrm>
            <a:off x="2898192" y="1371794"/>
            <a:ext cx="80962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skoola Pota" pitchFamily="34" charset="0"/>
                <a:cs typeface="Arial" pitchFamily="34" charset="0"/>
              </a:rPr>
              <a:t>Orient for Separation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Text Box 42"/>
          <p:cNvSpPr txBox="1">
            <a:spLocks noChangeArrowheads="1"/>
          </p:cNvSpPr>
          <p:nvPr/>
        </p:nvSpPr>
        <p:spPr bwMode="auto">
          <a:xfrm>
            <a:off x="4385679" y="2046481"/>
            <a:ext cx="8493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skoola Pota" pitchFamily="34" charset="0"/>
                <a:cs typeface="Arial" pitchFamily="34" charset="0"/>
              </a:rPr>
              <a:t>Separation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Text Box 43"/>
          <p:cNvSpPr txBox="1">
            <a:spLocks noChangeArrowheads="1"/>
          </p:cNvSpPr>
          <p:nvPr/>
        </p:nvSpPr>
        <p:spPr bwMode="auto">
          <a:xfrm>
            <a:off x="3360154" y="4456306"/>
            <a:ext cx="9890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skoola Pota" pitchFamily="34" charset="0"/>
                <a:cs typeface="Arial" pitchFamily="34" charset="0"/>
              </a:rPr>
              <a:t>Repeat mission without visual aids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Text Box 44"/>
          <p:cNvSpPr txBox="1">
            <a:spLocks noChangeArrowheads="1"/>
          </p:cNvSpPr>
          <p:nvPr/>
        </p:nvSpPr>
        <p:spPr bwMode="auto">
          <a:xfrm>
            <a:off x="4696829" y="4451544"/>
            <a:ext cx="833438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skoola Pota" pitchFamily="34" charset="0"/>
                <a:cs typeface="Arial" pitchFamily="34" charset="0"/>
              </a:rPr>
              <a:t>Inspection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Text Box 45"/>
          <p:cNvSpPr txBox="1">
            <a:spLocks noChangeArrowheads="1"/>
          </p:cNvSpPr>
          <p:nvPr/>
        </p:nvSpPr>
        <p:spPr bwMode="auto">
          <a:xfrm>
            <a:off x="5389812" y="3416494"/>
            <a:ext cx="14081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skoola Pota" pitchFamily="34" charset="0"/>
                <a:cs typeface="Arial" pitchFamily="34" charset="0"/>
              </a:rPr>
              <a:t>Stationkeep at maximum relative distance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Text Box 46"/>
          <p:cNvSpPr txBox="1">
            <a:spLocks noChangeArrowheads="1"/>
          </p:cNvSpPr>
          <p:nvPr/>
        </p:nvSpPr>
        <p:spPr bwMode="auto">
          <a:xfrm>
            <a:off x="7008229" y="4800794"/>
            <a:ext cx="7905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skoola Pota" pitchFamily="34" charset="0"/>
                <a:cs typeface="Arial" pitchFamily="34" charset="0"/>
              </a:rPr>
              <a:t>Rendezvous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46" name="Group 47"/>
          <p:cNvGrpSpPr>
            <a:grpSpLocks/>
          </p:cNvGrpSpPr>
          <p:nvPr/>
        </p:nvGrpSpPr>
        <p:grpSpPr bwMode="auto">
          <a:xfrm>
            <a:off x="6017629" y="839981"/>
            <a:ext cx="946150" cy="536575"/>
            <a:chOff x="111941510" y="107328622"/>
            <a:chExt cx="945843" cy="536692"/>
          </a:xfrm>
        </p:grpSpPr>
        <p:sp>
          <p:nvSpPr>
            <p:cNvPr id="1047" name="Rectangle 48"/>
            <p:cNvSpPr>
              <a:spLocks noChangeArrowheads="1"/>
            </p:cNvSpPr>
            <p:nvPr/>
          </p:nvSpPr>
          <p:spPr bwMode="auto">
            <a:xfrm rot="7200000">
              <a:off x="112262724" y="107434358"/>
              <a:ext cx="45719" cy="142240"/>
            </a:xfrm>
            <a:prstGeom prst="rect">
              <a:avLst/>
            </a:prstGeom>
            <a:solidFill>
              <a:srgbClr val="00B0F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AutoShape 49"/>
            <p:cNvSpPr>
              <a:spLocks noChangeArrowheads="1"/>
            </p:cNvSpPr>
            <p:nvPr/>
          </p:nvSpPr>
          <p:spPr bwMode="auto">
            <a:xfrm rot="7200000">
              <a:off x="112778323" y="107756284"/>
              <a:ext cx="90474" cy="127586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Rectangle 50"/>
            <p:cNvSpPr>
              <a:spLocks noChangeArrowheads="1"/>
            </p:cNvSpPr>
            <p:nvPr/>
          </p:nvSpPr>
          <p:spPr bwMode="auto">
            <a:xfrm rot="-3777869">
              <a:off x="111989770" y="107280362"/>
              <a:ext cx="45719" cy="142240"/>
            </a:xfrm>
            <a:prstGeom prst="rect">
              <a:avLst/>
            </a:prstGeom>
            <a:solidFill>
              <a:srgbClr val="00B0F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51"/>
            <p:cNvSpPr>
              <a:spLocks noChangeArrowheads="1"/>
            </p:cNvSpPr>
            <p:nvPr/>
          </p:nvSpPr>
          <p:spPr bwMode="auto">
            <a:xfrm rot="7200000">
              <a:off x="112543239" y="107591007"/>
              <a:ext cx="45719" cy="142240"/>
            </a:xfrm>
            <a:prstGeom prst="rect">
              <a:avLst/>
            </a:prstGeom>
            <a:solidFill>
              <a:srgbClr val="00B0F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1" name="Text Box 52"/>
          <p:cNvSpPr txBox="1">
            <a:spLocks noChangeArrowheads="1"/>
          </p:cNvSpPr>
          <p:nvPr/>
        </p:nvSpPr>
        <p:spPr bwMode="auto">
          <a:xfrm>
            <a:off x="5228642" y="2522730"/>
            <a:ext cx="11398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skoola Pota" pitchFamily="34" charset="0"/>
                <a:cs typeface="Arial" pitchFamily="34" charset="0"/>
              </a:rPr>
              <a:t>Inspection Distance Checkout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Text Box 53"/>
          <p:cNvSpPr txBox="1">
            <a:spLocks noChangeArrowheads="1"/>
          </p:cNvSpPr>
          <p:nvPr/>
        </p:nvSpPr>
        <p:spPr bwMode="auto">
          <a:xfrm>
            <a:off x="7117767" y="2913256"/>
            <a:ext cx="11334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skoola Pota" pitchFamily="34" charset="0"/>
                <a:cs typeface="Arial" pitchFamily="34" charset="0"/>
              </a:rPr>
              <a:t>Move to maximum relative separation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53" name="Group 54"/>
          <p:cNvGrpSpPr>
            <a:grpSpLocks/>
          </p:cNvGrpSpPr>
          <p:nvPr/>
        </p:nvGrpSpPr>
        <p:grpSpPr bwMode="auto">
          <a:xfrm>
            <a:off x="8022642" y="2221106"/>
            <a:ext cx="590550" cy="1195388"/>
            <a:chOff x="113925113" y="109078157"/>
            <a:chExt cx="590686" cy="1195289"/>
          </a:xfrm>
        </p:grpSpPr>
        <p:sp>
          <p:nvSpPr>
            <p:cNvPr id="1054" name="AutoShape 55"/>
            <p:cNvSpPr>
              <a:spLocks noChangeArrowheads="1"/>
            </p:cNvSpPr>
            <p:nvPr/>
          </p:nvSpPr>
          <p:spPr bwMode="auto">
            <a:xfrm rot="74241489">
              <a:off x="114425325" y="110145860"/>
              <a:ext cx="90474" cy="127586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56"/>
            <p:cNvSpPr>
              <a:spLocks noChangeArrowheads="1"/>
            </p:cNvSpPr>
            <p:nvPr/>
          </p:nvSpPr>
          <p:spPr bwMode="auto">
            <a:xfrm rot="19919703">
              <a:off x="113925113" y="109078157"/>
              <a:ext cx="45719" cy="142240"/>
            </a:xfrm>
            <a:prstGeom prst="rect">
              <a:avLst/>
            </a:prstGeom>
            <a:solidFill>
              <a:srgbClr val="00B0F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Rectangle 57"/>
            <p:cNvSpPr>
              <a:spLocks noChangeArrowheads="1"/>
            </p:cNvSpPr>
            <p:nvPr/>
          </p:nvSpPr>
          <p:spPr bwMode="auto">
            <a:xfrm rot="19919703">
              <a:off x="114106056" y="109448859"/>
              <a:ext cx="45719" cy="142240"/>
            </a:xfrm>
            <a:prstGeom prst="rect">
              <a:avLst/>
            </a:prstGeom>
            <a:solidFill>
              <a:srgbClr val="00B0F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Rectangle 58"/>
            <p:cNvSpPr>
              <a:spLocks noChangeArrowheads="1"/>
            </p:cNvSpPr>
            <p:nvPr/>
          </p:nvSpPr>
          <p:spPr bwMode="auto">
            <a:xfrm rot="19919703">
              <a:off x="114296906" y="109799115"/>
              <a:ext cx="45719" cy="142240"/>
            </a:xfrm>
            <a:prstGeom prst="rect">
              <a:avLst/>
            </a:prstGeom>
            <a:solidFill>
              <a:srgbClr val="00B0F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9" name="Group 59"/>
          <p:cNvGrpSpPr>
            <a:grpSpLocks/>
          </p:cNvGrpSpPr>
          <p:nvPr/>
        </p:nvGrpSpPr>
        <p:grpSpPr bwMode="auto">
          <a:xfrm>
            <a:off x="1529767" y="4476955"/>
            <a:ext cx="746125" cy="829095"/>
            <a:chOff x="106487844" y="110264712"/>
            <a:chExt cx="745435" cy="829642"/>
          </a:xfrm>
        </p:grpSpPr>
        <p:sp>
          <p:nvSpPr>
            <p:cNvPr id="1060" name="Oval 60"/>
            <p:cNvSpPr>
              <a:spLocks noChangeArrowheads="1"/>
            </p:cNvSpPr>
            <p:nvPr/>
          </p:nvSpPr>
          <p:spPr bwMode="auto">
            <a:xfrm>
              <a:off x="106507721" y="110264712"/>
              <a:ext cx="705679" cy="725557"/>
            </a:xfrm>
            <a:prstGeom prst="ellipse">
              <a:avLst/>
            </a:prstGeom>
            <a:solidFill>
              <a:srgbClr val="1F497D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Text Box 61"/>
            <p:cNvSpPr txBox="1">
              <a:spLocks noChangeArrowheads="1"/>
            </p:cNvSpPr>
            <p:nvPr/>
          </p:nvSpPr>
          <p:spPr bwMode="auto">
            <a:xfrm>
              <a:off x="106487844" y="110358858"/>
              <a:ext cx="745435" cy="735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Iskoola Pota" pitchFamily="34" charset="0"/>
                  <a:cs typeface="Arial" pitchFamily="34" charset="0"/>
                </a:rPr>
                <a:t>Extended Ops and Deorbit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62" name="Group 62"/>
          <p:cNvGrpSpPr>
            <a:grpSpLocks/>
          </p:cNvGrpSpPr>
          <p:nvPr/>
        </p:nvGrpSpPr>
        <p:grpSpPr bwMode="auto">
          <a:xfrm>
            <a:off x="6955842" y="4867469"/>
            <a:ext cx="1462087" cy="1014412"/>
            <a:chOff x="112930533" y="111326032"/>
            <a:chExt cx="1461900" cy="1015163"/>
          </a:xfrm>
        </p:grpSpPr>
        <p:sp>
          <p:nvSpPr>
            <p:cNvPr id="1063" name="AutoShape 63"/>
            <p:cNvSpPr>
              <a:spLocks noChangeArrowheads="1"/>
            </p:cNvSpPr>
            <p:nvPr/>
          </p:nvSpPr>
          <p:spPr bwMode="auto">
            <a:xfrm rot="15045196">
              <a:off x="112949089" y="112232165"/>
              <a:ext cx="90474" cy="127586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Rectangle 64"/>
            <p:cNvSpPr>
              <a:spLocks noChangeArrowheads="1"/>
            </p:cNvSpPr>
            <p:nvPr/>
          </p:nvSpPr>
          <p:spPr bwMode="auto">
            <a:xfrm rot="24773496">
              <a:off x="113880722" y="111771909"/>
              <a:ext cx="45719" cy="142240"/>
            </a:xfrm>
            <a:prstGeom prst="rect">
              <a:avLst/>
            </a:prstGeom>
            <a:solidFill>
              <a:srgbClr val="00B0F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Rectangle 65"/>
            <p:cNvSpPr>
              <a:spLocks noChangeArrowheads="1"/>
            </p:cNvSpPr>
            <p:nvPr/>
          </p:nvSpPr>
          <p:spPr bwMode="auto">
            <a:xfrm rot="25108607">
              <a:off x="113577497" y="111952745"/>
              <a:ext cx="45719" cy="142240"/>
            </a:xfrm>
            <a:prstGeom prst="rect">
              <a:avLst/>
            </a:prstGeom>
            <a:solidFill>
              <a:srgbClr val="00B0F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66"/>
            <p:cNvSpPr>
              <a:spLocks noChangeArrowheads="1"/>
            </p:cNvSpPr>
            <p:nvPr/>
          </p:nvSpPr>
          <p:spPr bwMode="auto">
            <a:xfrm rot="25317488">
              <a:off x="113251809" y="112104502"/>
              <a:ext cx="45719" cy="142240"/>
            </a:xfrm>
            <a:prstGeom prst="rect">
              <a:avLst/>
            </a:prstGeom>
            <a:solidFill>
              <a:srgbClr val="00B0F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Rectangle 67"/>
            <p:cNvSpPr>
              <a:spLocks noChangeArrowheads="1"/>
            </p:cNvSpPr>
            <p:nvPr/>
          </p:nvSpPr>
          <p:spPr bwMode="auto">
            <a:xfrm rot="24245349">
              <a:off x="114133224" y="111553032"/>
              <a:ext cx="45719" cy="142240"/>
            </a:xfrm>
            <a:prstGeom prst="rect">
              <a:avLst/>
            </a:prstGeom>
            <a:solidFill>
              <a:srgbClr val="00B0F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Rectangle 68"/>
            <p:cNvSpPr>
              <a:spLocks noChangeArrowheads="1"/>
            </p:cNvSpPr>
            <p:nvPr/>
          </p:nvSpPr>
          <p:spPr bwMode="auto">
            <a:xfrm rot="24245349">
              <a:off x="114346714" y="111326032"/>
              <a:ext cx="45719" cy="142240"/>
            </a:xfrm>
            <a:prstGeom prst="rect">
              <a:avLst/>
            </a:prstGeom>
            <a:solidFill>
              <a:srgbClr val="00B0F0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AutoShape 37"/>
          <p:cNvSpPr>
            <a:spLocks noChangeArrowheads="1"/>
          </p:cNvSpPr>
          <p:nvPr/>
        </p:nvSpPr>
        <p:spPr bwMode="auto">
          <a:xfrm rot="10990921">
            <a:off x="4639679" y="5933557"/>
            <a:ext cx="341312" cy="207962"/>
          </a:xfrm>
          <a:prstGeom prst="rightArrow">
            <a:avLst>
              <a:gd name="adj1" fmla="val 50000"/>
              <a:gd name="adj2" fmla="val 41031"/>
            </a:avLst>
          </a:prstGeom>
          <a:solidFill>
            <a:srgbClr val="00B0F0"/>
          </a:solidFill>
          <a:ln w="9525" algn="in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1033" grpId="0" animBg="1"/>
      <p:bldP spid="1034" grpId="0" animBg="1"/>
      <p:bldP spid="1037" grpId="0" animBg="1"/>
      <p:bldP spid="1038" grpId="0"/>
      <p:bldP spid="1039" grpId="0"/>
      <p:bldP spid="1040" grpId="0"/>
      <p:bldP spid="1041" grpId="0"/>
      <p:bldP spid="1042" grpId="0"/>
      <p:bldP spid="1043" grpId="0"/>
      <p:bldP spid="1044" grpId="0"/>
      <p:bldP spid="1045" grpId="0"/>
      <p:bldP spid="1051" grpId="0"/>
      <p:bldP spid="1052" grpId="0"/>
      <p:bldP spid="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Operations</dc:title>
  <dc:creator>MR LEO</dc:creator>
  <cp:lastModifiedBy>MR LEO</cp:lastModifiedBy>
  <cp:revision>3</cp:revision>
  <dcterms:created xsi:type="dcterms:W3CDTF">2014-04-22T00:29:25Z</dcterms:created>
  <dcterms:modified xsi:type="dcterms:W3CDTF">2014-04-22T00:54:40Z</dcterms:modified>
</cp:coreProperties>
</file>