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219" autoAdjust="0"/>
  </p:normalViewPr>
  <p:slideViewPr>
    <p:cSldViewPr>
      <p:cViewPr>
        <p:scale>
          <a:sx n="90" d="100"/>
          <a:sy n="90" d="100"/>
        </p:scale>
        <p:origin x="-8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249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99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256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404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717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144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171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318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051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090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532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282C9-ACB7-4ED3-9F9E-A830402F701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0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381000" y="533400"/>
            <a:ext cx="7307580" cy="6019800"/>
            <a:chOff x="381000" y="304800"/>
            <a:chExt cx="7307580" cy="6248400"/>
          </a:xfrm>
        </p:grpSpPr>
        <p:sp>
          <p:nvSpPr>
            <p:cNvPr id="23" name="Rectangle 22"/>
            <p:cNvSpPr/>
            <p:nvPr/>
          </p:nvSpPr>
          <p:spPr>
            <a:xfrm>
              <a:off x="381000" y="304800"/>
              <a:ext cx="7307580" cy="6248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1000" y="3048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PWR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156460" y="2207419"/>
            <a:ext cx="533400" cy="147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533400" y="914400"/>
            <a:ext cx="2754630" cy="5486400"/>
            <a:chOff x="533400" y="914400"/>
            <a:chExt cx="2754630" cy="5486400"/>
          </a:xfrm>
        </p:grpSpPr>
        <p:sp>
          <p:nvSpPr>
            <p:cNvPr id="55" name="Rectangle 54"/>
            <p:cNvSpPr/>
            <p:nvPr/>
          </p:nvSpPr>
          <p:spPr>
            <a:xfrm>
              <a:off x="544830" y="914400"/>
              <a:ext cx="2743200" cy="5486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3400" y="9144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Batteries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861060" y="2514600"/>
            <a:ext cx="211074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9-C Parallel 3.5 Volt Lithium Batteries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1060" y="3045619"/>
            <a:ext cx="211074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9-C Parallel 3.5 Volt Lithium Batteries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61060" y="3581400"/>
            <a:ext cx="211074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9-C Parallel 3.5 Volt Lithium Batteries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685800" y="1283732"/>
            <a:ext cx="0" cy="25262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24" idx="1"/>
          </p:cNvCxnSpPr>
          <p:nvPr/>
        </p:nvCxnSpPr>
        <p:spPr>
          <a:xfrm>
            <a:off x="685800" y="2743200"/>
            <a:ext cx="1752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3" idx="1"/>
          </p:cNvCxnSpPr>
          <p:nvPr/>
        </p:nvCxnSpPr>
        <p:spPr>
          <a:xfrm>
            <a:off x="662940" y="3274219"/>
            <a:ext cx="198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44" idx="1"/>
          </p:cNvCxnSpPr>
          <p:nvPr/>
        </p:nvCxnSpPr>
        <p:spPr>
          <a:xfrm>
            <a:off x="662940" y="3810000"/>
            <a:ext cx="198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116580" y="2743200"/>
            <a:ext cx="7620" cy="32217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4" idx="3"/>
          </p:cNvCxnSpPr>
          <p:nvPr/>
        </p:nvCxnSpPr>
        <p:spPr>
          <a:xfrm>
            <a:off x="2971800" y="2743200"/>
            <a:ext cx="1736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3" idx="3"/>
          </p:cNvCxnSpPr>
          <p:nvPr/>
        </p:nvCxnSpPr>
        <p:spPr>
          <a:xfrm>
            <a:off x="2971800" y="3274219"/>
            <a:ext cx="1736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4" idx="3"/>
          </p:cNvCxnSpPr>
          <p:nvPr/>
        </p:nvCxnSpPr>
        <p:spPr>
          <a:xfrm>
            <a:off x="2971800" y="3810000"/>
            <a:ext cx="1736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4423743" y="889220"/>
            <a:ext cx="2754630" cy="5486400"/>
            <a:chOff x="533400" y="914400"/>
            <a:chExt cx="2754630" cy="5486400"/>
          </a:xfrm>
        </p:grpSpPr>
        <p:sp>
          <p:nvSpPr>
            <p:cNvPr id="143" name="Rectangle 142"/>
            <p:cNvSpPr/>
            <p:nvPr/>
          </p:nvSpPr>
          <p:spPr>
            <a:xfrm>
              <a:off x="544830" y="914400"/>
              <a:ext cx="2743200" cy="5486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33400" y="9144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Regulator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7" name="Straight Connector 106"/>
          <p:cNvCxnSpPr/>
          <p:nvPr/>
        </p:nvCxnSpPr>
        <p:spPr>
          <a:xfrm flipV="1">
            <a:off x="3124200" y="5940642"/>
            <a:ext cx="4564380" cy="29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62940" y="1298972"/>
            <a:ext cx="26250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359311" y="1298972"/>
            <a:ext cx="2982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216747" y="1222772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216746" y="5867400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3657600" y="563442"/>
            <a:ext cx="0" cy="7638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3660776" y="152400"/>
            <a:ext cx="374014" cy="381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586317" y="487242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034790" y="487242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4106072" y="563442"/>
            <a:ext cx="0" cy="7638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4106072" y="1295400"/>
            <a:ext cx="1532728" cy="35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4363890" y="5864441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4363890" y="1207532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7617297" y="5865920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379886" y="2359819"/>
            <a:ext cx="1173314" cy="1759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Volts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5638800" y="1295400"/>
            <a:ext cx="0" cy="10713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096000" y="1905000"/>
            <a:ext cx="0" cy="478302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endCxn id="153" idx="2"/>
          </p:cNvCxnSpPr>
          <p:nvPr/>
        </p:nvCxnSpPr>
        <p:spPr>
          <a:xfrm flipV="1">
            <a:off x="5966542" y="4119562"/>
            <a:ext cx="1" cy="18240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6096000" y="1905000"/>
            <a:ext cx="15944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5379886" y="2359819"/>
            <a:ext cx="457200" cy="311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5837086" y="2359819"/>
            <a:ext cx="457200" cy="311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5661742" y="3825240"/>
            <a:ext cx="609600" cy="311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7638251" y="1826419"/>
            <a:ext cx="142565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7794149" y="1720334"/>
            <a:ext cx="135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759862" y="5755975"/>
            <a:ext cx="135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022557" y="113575"/>
            <a:ext cx="16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Switch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7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48200" y="152400"/>
            <a:ext cx="3657600" cy="5257800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1000" y="152400"/>
            <a:ext cx="3657600" cy="5257800"/>
            <a:chOff x="381000" y="304800"/>
            <a:chExt cx="7307580" cy="6248400"/>
          </a:xfrm>
          <a:solidFill>
            <a:schemeClr val="tx2">
              <a:lumMod val="75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381000" y="304800"/>
              <a:ext cx="7307580" cy="62484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451" y="359065"/>
              <a:ext cx="5023961" cy="496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Secondary Spacecraft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609600"/>
            <a:ext cx="3200400" cy="4648200"/>
            <a:chOff x="381000" y="304800"/>
            <a:chExt cx="7307580" cy="6248400"/>
          </a:xfrm>
        </p:grpSpPr>
        <p:sp>
          <p:nvSpPr>
            <p:cNvPr id="5" name="Rectangle 4"/>
            <p:cNvSpPr/>
            <p:nvPr/>
          </p:nvSpPr>
          <p:spPr>
            <a:xfrm>
              <a:off x="381000" y="304800"/>
              <a:ext cx="7307580" cy="6248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" y="304800"/>
              <a:ext cx="3653790" cy="890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SEP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00600" y="533400"/>
            <a:ext cx="1524000" cy="4724400"/>
            <a:chOff x="381000" y="304800"/>
            <a:chExt cx="7307580" cy="6248400"/>
          </a:xfrm>
        </p:grpSpPr>
        <p:sp>
          <p:nvSpPr>
            <p:cNvPr id="8" name="Rectangle 7"/>
            <p:cNvSpPr/>
            <p:nvPr/>
          </p:nvSpPr>
          <p:spPr>
            <a:xfrm>
              <a:off x="381000" y="304800"/>
              <a:ext cx="7307580" cy="6248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" y="304800"/>
              <a:ext cx="4001770" cy="890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SEP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352800" y="1524000"/>
            <a:ext cx="914400" cy="685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Electrical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9600" y="1524000"/>
            <a:ext cx="9144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Electrical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15240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Spacecraft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334000" y="1676400"/>
            <a:ext cx="2313432" cy="35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334000" y="1981200"/>
            <a:ext cx="2057400" cy="29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7" idx="2"/>
          </p:cNvCxnSpPr>
          <p:nvPr/>
        </p:nvCxnSpPr>
        <p:spPr>
          <a:xfrm flipV="1">
            <a:off x="7480002" y="4343400"/>
            <a:ext cx="5716" cy="8197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57400" y="2895600"/>
            <a:ext cx="990600" cy="685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Solenoid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267200" y="1676400"/>
            <a:ext cx="152400" cy="35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267200" y="1977628"/>
            <a:ext cx="152400" cy="35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057400" y="3810000"/>
            <a:ext cx="990600" cy="685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Solenoid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295400" y="1676400"/>
            <a:ext cx="2057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295400" y="1676400"/>
            <a:ext cx="0" cy="685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55134" y="1981200"/>
            <a:ext cx="16916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676400" y="1981200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676400" y="2286000"/>
            <a:ext cx="0" cy="1752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295400" y="2286000"/>
            <a:ext cx="0" cy="2057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274133" y="4343400"/>
            <a:ext cx="7863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655133" y="4038600"/>
            <a:ext cx="4114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676400" y="3124200"/>
            <a:ext cx="4114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295400" y="3429000"/>
            <a:ext cx="7863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553200" y="1642732"/>
            <a:ext cx="151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V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77000" y="1981200"/>
            <a:ext cx="135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7010400" y="5029200"/>
            <a:ext cx="990600" cy="838200"/>
            <a:chOff x="381000" y="304800"/>
            <a:chExt cx="7307580" cy="6248400"/>
          </a:xfrm>
        </p:grpSpPr>
        <p:sp>
          <p:nvSpPr>
            <p:cNvPr id="73" name="Rectangle 72"/>
            <p:cNvSpPr/>
            <p:nvPr/>
          </p:nvSpPr>
          <p:spPr>
            <a:xfrm>
              <a:off x="381000" y="304800"/>
              <a:ext cx="7307580" cy="62484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Colony-II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1000" y="304800"/>
              <a:ext cx="4001767" cy="275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7696200" y="4953000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425068" y="4953000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6553200" y="2590800"/>
            <a:ext cx="1524000" cy="1676400"/>
            <a:chOff x="381000" y="304800"/>
            <a:chExt cx="7307580" cy="6248400"/>
          </a:xfrm>
        </p:grpSpPr>
        <p:sp>
          <p:nvSpPr>
            <p:cNvPr id="92" name="Rectangle 91"/>
            <p:cNvSpPr/>
            <p:nvPr/>
          </p:nvSpPr>
          <p:spPr>
            <a:xfrm>
              <a:off x="381000" y="304800"/>
              <a:ext cx="7307580" cy="6248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1000" y="304800"/>
              <a:ext cx="4697730" cy="137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CDH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7696200" y="4191000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414435" y="4191000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553635" y="2514600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315200" y="2514600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505200" y="2895600"/>
            <a:ext cx="1784499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Solenoid  Attachment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505200" y="3810000"/>
            <a:ext cx="1784499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Solenoid Attachment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Straight Connector 103"/>
          <p:cNvCxnSpPr>
            <a:stCxn id="31" idx="3"/>
            <a:endCxn id="102" idx="1"/>
          </p:cNvCxnSpPr>
          <p:nvPr/>
        </p:nvCxnSpPr>
        <p:spPr>
          <a:xfrm>
            <a:off x="3048000" y="3238500"/>
            <a:ext cx="457200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40" idx="3"/>
            <a:endCxn id="103" idx="1"/>
          </p:cNvCxnSpPr>
          <p:nvPr/>
        </p:nvCxnSpPr>
        <p:spPr>
          <a:xfrm>
            <a:off x="3048000" y="4152900"/>
            <a:ext cx="457200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2819400" y="2362200"/>
            <a:ext cx="762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819400" y="4648200"/>
            <a:ext cx="762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7162800" y="4267200"/>
            <a:ext cx="0" cy="76200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097233" y="4953000"/>
            <a:ext cx="142565" cy="152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107866" y="4191000"/>
            <a:ext cx="142565" cy="152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3505200" y="5867400"/>
            <a:ext cx="1981200" cy="838200"/>
            <a:chOff x="-3553851" y="304800"/>
            <a:chExt cx="14615160" cy="6248400"/>
          </a:xfrm>
        </p:grpSpPr>
        <p:sp>
          <p:nvSpPr>
            <p:cNvPr id="119" name="Rectangle 118"/>
            <p:cNvSpPr/>
            <p:nvPr/>
          </p:nvSpPr>
          <p:spPr>
            <a:xfrm>
              <a:off x="-3553851" y="304800"/>
              <a:ext cx="14615160" cy="62484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Ground Station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1000" y="304800"/>
              <a:ext cx="4001767" cy="275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2" name="Shape 121"/>
          <p:cNvCxnSpPr>
            <a:stCxn id="119" idx="3"/>
            <a:endCxn id="73" idx="2"/>
          </p:cNvCxnSpPr>
          <p:nvPr/>
        </p:nvCxnSpPr>
        <p:spPr>
          <a:xfrm flipV="1">
            <a:off x="5486400" y="5867400"/>
            <a:ext cx="2019300" cy="419100"/>
          </a:xfrm>
          <a:prstGeom prst="bentConnector2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638800" y="5638800"/>
            <a:ext cx="1359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Command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7383779" y="2667000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6629400" y="3124200"/>
            <a:ext cx="13716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7619202" y="2667000"/>
            <a:ext cx="4917" cy="457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772400" y="3810000"/>
            <a:ext cx="0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97" idx="0"/>
          </p:cNvCxnSpPr>
          <p:nvPr/>
        </p:nvCxnSpPr>
        <p:spPr>
          <a:xfrm flipH="1">
            <a:off x="7485718" y="3810000"/>
            <a:ext cx="3148" cy="381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7173433" y="3810000"/>
            <a:ext cx="3148" cy="38100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3733800" y="2362200"/>
            <a:ext cx="114300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Contact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733800" y="4648200"/>
            <a:ext cx="121920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Contact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248400" y="1600200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248400" y="1905000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>
            <a:stCxn id="110" idx="3"/>
            <a:endCxn id="137" idx="1"/>
          </p:cNvCxnSpPr>
          <p:nvPr/>
        </p:nvCxnSpPr>
        <p:spPr>
          <a:xfrm>
            <a:off x="3581400" y="2590800"/>
            <a:ext cx="152400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11" idx="3"/>
            <a:endCxn id="138" idx="1"/>
          </p:cNvCxnSpPr>
          <p:nvPr/>
        </p:nvCxnSpPr>
        <p:spPr>
          <a:xfrm>
            <a:off x="3581400" y="4876800"/>
            <a:ext cx="152400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191000" y="914400"/>
            <a:ext cx="1143000" cy="533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 Verification Switch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7620000" y="1676400"/>
            <a:ext cx="0" cy="838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7391400" y="1981200"/>
            <a:ext cx="0" cy="533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334000" y="1295400"/>
            <a:ext cx="2536094" cy="1187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7782235" y="2514600"/>
            <a:ext cx="142565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7847802" y="2667000"/>
            <a:ext cx="4917" cy="4572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6248400" y="1231076"/>
            <a:ext cx="142565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7848600" y="1295400"/>
            <a:ext cx="0" cy="12192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8600" y="457200"/>
            <a:ext cx="8763000" cy="5715000"/>
            <a:chOff x="838200" y="304800"/>
            <a:chExt cx="7543800" cy="1828800"/>
          </a:xfrm>
          <a:solidFill>
            <a:schemeClr val="tx2">
              <a:lumMod val="50000"/>
            </a:schemeClr>
          </a:solidFill>
        </p:grpSpPr>
        <p:sp>
          <p:nvSpPr>
            <p:cNvPr id="26" name="Rectangle 25"/>
            <p:cNvSpPr/>
            <p:nvPr/>
          </p:nvSpPr>
          <p:spPr>
            <a:xfrm>
              <a:off x="838200" y="304800"/>
              <a:ext cx="7543800" cy="18288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8200" y="304800"/>
              <a:ext cx="2514600" cy="12311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Rascal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1000" y="1905000"/>
            <a:ext cx="8534400" cy="1981200"/>
            <a:chOff x="838200" y="304800"/>
            <a:chExt cx="7543800" cy="1828800"/>
          </a:xfrm>
        </p:grpSpPr>
        <p:sp>
          <p:nvSpPr>
            <p:cNvPr id="4" name="Rectangle 3"/>
            <p:cNvSpPr/>
            <p:nvPr/>
          </p:nvSpPr>
          <p:spPr>
            <a:xfrm>
              <a:off x="838200" y="304800"/>
              <a:ext cx="7543800" cy="1828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38200" y="304800"/>
              <a:ext cx="2514600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Primary </a:t>
              </a:r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Payload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609600" y="2449033"/>
            <a:ext cx="2286000" cy="5759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Processor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24600" y="2438400"/>
            <a:ext cx="2514600" cy="5759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Propulsion Firing Circuit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76600" y="2438400"/>
            <a:ext cx="2514600" cy="5759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SD Card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1000" y="990600"/>
            <a:ext cx="8534400" cy="762000"/>
            <a:chOff x="838200" y="304800"/>
            <a:chExt cx="7543800" cy="1828800"/>
          </a:xfrm>
        </p:grpSpPr>
        <p:sp>
          <p:nvSpPr>
            <p:cNvPr id="15" name="Rectangle 14"/>
            <p:cNvSpPr/>
            <p:nvPr/>
          </p:nvSpPr>
          <p:spPr>
            <a:xfrm>
              <a:off x="838200" y="304800"/>
              <a:ext cx="7543800" cy="1828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8200" y="304800"/>
              <a:ext cx="2514600" cy="88639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Secondary Spacecraft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324600" y="1524000"/>
            <a:ext cx="25146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Power Transfer Port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76600" y="1524000"/>
            <a:ext cx="25146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Separation Port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0" y="4082900"/>
            <a:ext cx="8534400" cy="2013099"/>
            <a:chOff x="838200" y="304800"/>
            <a:chExt cx="7543800" cy="1828800"/>
          </a:xfrm>
        </p:grpSpPr>
        <p:sp>
          <p:nvSpPr>
            <p:cNvPr id="19" name="Rectangle 18"/>
            <p:cNvSpPr/>
            <p:nvPr/>
          </p:nvSpPr>
          <p:spPr>
            <a:xfrm>
              <a:off x="838200" y="304800"/>
              <a:ext cx="7543800" cy="1828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304800"/>
              <a:ext cx="2514600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Colony-II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905000" y="3505200"/>
            <a:ext cx="53340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Payload CDH Peripheral Interface Controller (PIC) Bus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4400" y="5181600"/>
            <a:ext cx="22098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RF Communication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52800" y="5181600"/>
            <a:ext cx="19050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Power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86400" y="5181600"/>
            <a:ext cx="2514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Attitude Determination and Control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73101" y="4191000"/>
            <a:ext cx="54102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Colony-II CDH PIC Bus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Elbow Connector 28"/>
          <p:cNvCxnSpPr>
            <a:stCxn id="21" idx="0"/>
            <a:endCxn id="24" idx="2"/>
          </p:cNvCxnSpPr>
          <p:nvPr/>
        </p:nvCxnSpPr>
        <p:spPr>
          <a:xfrm rot="5400000" flipH="1" flipV="1">
            <a:off x="3070150" y="3673550"/>
            <a:ext cx="457200" cy="2558901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2" idx="0"/>
            <a:endCxn id="24" idx="2"/>
          </p:cNvCxnSpPr>
          <p:nvPr/>
        </p:nvCxnSpPr>
        <p:spPr>
          <a:xfrm rot="5400000" flipH="1" flipV="1">
            <a:off x="4213150" y="4816550"/>
            <a:ext cx="457200" cy="272901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3" idx="0"/>
            <a:endCxn id="24" idx="2"/>
          </p:cNvCxnSpPr>
          <p:nvPr/>
        </p:nvCxnSpPr>
        <p:spPr>
          <a:xfrm rot="16200000" flipV="1">
            <a:off x="5432351" y="3870250"/>
            <a:ext cx="457200" cy="2165499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8" idx="0"/>
            <a:endCxn id="8" idx="0"/>
          </p:cNvCxnSpPr>
          <p:nvPr/>
        </p:nvCxnSpPr>
        <p:spPr>
          <a:xfrm rot="5400000" flipH="1" flipV="1">
            <a:off x="4572000" y="3505200"/>
            <a:ext cx="12700" cy="1270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0" idx="2"/>
            <a:endCxn id="8" idx="0"/>
          </p:cNvCxnSpPr>
          <p:nvPr/>
        </p:nvCxnSpPr>
        <p:spPr>
          <a:xfrm rot="16200000" flipH="1">
            <a:off x="2922183" y="1855382"/>
            <a:ext cx="480235" cy="28194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1" idx="2"/>
            <a:endCxn id="8" idx="0"/>
          </p:cNvCxnSpPr>
          <p:nvPr/>
        </p:nvCxnSpPr>
        <p:spPr>
          <a:xfrm rot="5400000">
            <a:off x="5831516" y="1754816"/>
            <a:ext cx="490868" cy="30099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20000"/>
                <a:lumOff val="8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7" idx="0"/>
            <a:endCxn id="12" idx="0"/>
          </p:cNvCxnSpPr>
          <p:nvPr/>
        </p:nvCxnSpPr>
        <p:spPr>
          <a:xfrm rot="5400000" flipH="1" flipV="1">
            <a:off x="6057900" y="0"/>
            <a:ext cx="12700" cy="3048000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>
                <a:lumMod val="20000"/>
                <a:lumOff val="8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4" idx="0"/>
            <a:endCxn id="8" idx="2"/>
          </p:cNvCxnSpPr>
          <p:nvPr/>
        </p:nvCxnSpPr>
        <p:spPr>
          <a:xfrm rot="16200000" flipV="1">
            <a:off x="4384601" y="3997399"/>
            <a:ext cx="381000" cy="6201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3" idx="2"/>
            <a:endCxn id="8" idx="0"/>
          </p:cNvCxnSpPr>
          <p:nvPr/>
        </p:nvCxnSpPr>
        <p:spPr>
          <a:xfrm rot="16200000" flipH="1">
            <a:off x="4307516" y="3240716"/>
            <a:ext cx="490868" cy="381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8" idx="0"/>
          </p:cNvCxnSpPr>
          <p:nvPr/>
        </p:nvCxnSpPr>
        <p:spPr>
          <a:xfrm flipV="1">
            <a:off x="4572000" y="3276600"/>
            <a:ext cx="0" cy="22860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572000" y="3276600"/>
            <a:ext cx="152400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6096000" y="2286000"/>
            <a:ext cx="0" cy="99060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074734" y="2286000"/>
            <a:ext cx="1469066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7543800" y="2154866"/>
            <a:ext cx="0" cy="15240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6601</TotalTime>
  <Words>108</Words>
  <Application>Microsoft Office PowerPoint</Application>
  <PresentationFormat>On-screen Show (4:3)</PresentationFormat>
  <Paragraphs>51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Saint Louis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ArgusGTO</dc:creator>
  <cp:lastModifiedBy>Thomas Arthur Moline</cp:lastModifiedBy>
  <cp:revision>16</cp:revision>
  <dcterms:created xsi:type="dcterms:W3CDTF">2014-04-24T17:06:18Z</dcterms:created>
  <dcterms:modified xsi:type="dcterms:W3CDTF">2014-05-04T20:38:17Z</dcterms:modified>
</cp:coreProperties>
</file>