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0070-AFCD-4090-8DB6-981D5392461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B063-4791-49B6-AB17-9032494A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0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0070-AFCD-4090-8DB6-981D5392461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B063-4791-49B6-AB17-9032494A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4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0070-AFCD-4090-8DB6-981D5392461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B063-4791-49B6-AB17-9032494A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8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0070-AFCD-4090-8DB6-981D5392461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B063-4791-49B6-AB17-9032494A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7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0070-AFCD-4090-8DB6-981D5392461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B063-4791-49B6-AB17-9032494A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9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0070-AFCD-4090-8DB6-981D5392461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B063-4791-49B6-AB17-9032494A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2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0070-AFCD-4090-8DB6-981D5392461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B063-4791-49B6-AB17-9032494A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3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0070-AFCD-4090-8DB6-981D5392461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B063-4791-49B6-AB17-9032494A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7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0070-AFCD-4090-8DB6-981D5392461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B063-4791-49B6-AB17-9032494A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2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0070-AFCD-4090-8DB6-981D5392461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B063-4791-49B6-AB17-9032494A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4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0070-AFCD-4090-8DB6-981D5392461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B063-4791-49B6-AB17-9032494A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0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0070-AFCD-4090-8DB6-981D5392461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FB063-4791-49B6-AB17-9032494A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1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Budget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832688"/>
              </p:ext>
            </p:extLst>
          </p:nvPr>
        </p:nvGraphicFramePr>
        <p:xfrm>
          <a:off x="1981200" y="1371601"/>
          <a:ext cx="4917581" cy="47935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871"/>
                <a:gridCol w="1118353"/>
                <a:gridCol w="496576"/>
                <a:gridCol w="518666"/>
                <a:gridCol w="700534"/>
                <a:gridCol w="473339"/>
                <a:gridCol w="507621"/>
                <a:gridCol w="507621"/>
              </a:tblGrid>
              <a:tr h="16558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Closest Relative Distance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 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Sampling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Subsystem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Component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(bits)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(Hz)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bits/min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Payload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Camera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9830000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4.718E+08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FPGA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11520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4.719E+08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bits/min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180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min in use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8.493E+10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bits for this mode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65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Transition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Data size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Sampling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Data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Subsystem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Component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(bits)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(Hz)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bits/min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Payload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Camera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9830000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0.400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2.359E+08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 smtClean="0">
                          <a:effectLst/>
                        </a:rPr>
                        <a:t>FPGA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 smtClean="0">
                          <a:effectLst/>
                        </a:rPr>
                        <a:t>24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 smtClean="0">
                          <a:effectLst/>
                        </a:rPr>
                        <a:t>4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 smtClean="0">
                          <a:effectLst/>
                        </a:rPr>
                        <a:t>5760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2.359E+08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bits/min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90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min in use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2.123E+10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bits for this mode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6558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Maximum Relative Distance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Data size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Sampling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Data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Subsystem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Component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(bits)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(Hz)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bits/min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Payload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Camera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9830000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1.180E+08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FPGA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smtClean="0">
                          <a:effectLst/>
                        </a:rPr>
                        <a:t>2</a:t>
                      </a: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2880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1.180E+08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bits/min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90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min in use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1.062E+10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bits for this mode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9.579E+10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Total bits generated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769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usable space with 25% margin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769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11.973</a:t>
                      </a:r>
                      <a:endParaRPr lang="en-US" sz="900" b="0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07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121</Words>
  <Application>Microsoft Office PowerPoint</Application>
  <PresentationFormat>On-screen Show (4:3)</PresentationFormat>
  <Paragraphs>85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Data Budget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Budget</dc:title>
  <dc:creator>MR LEO</dc:creator>
  <cp:lastModifiedBy>MR LEO</cp:lastModifiedBy>
  <cp:revision>3</cp:revision>
  <dcterms:created xsi:type="dcterms:W3CDTF">2014-04-22T03:50:26Z</dcterms:created>
  <dcterms:modified xsi:type="dcterms:W3CDTF">2014-04-22T04:28:00Z</dcterms:modified>
</cp:coreProperties>
</file>