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19" autoAdjust="0"/>
  </p:normalViewPr>
  <p:slideViewPr>
    <p:cSldViewPr>
      <p:cViewPr>
        <p:scale>
          <a:sx n="90" d="100"/>
          <a:sy n="90" d="100"/>
        </p:scale>
        <p:origin x="-8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4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5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0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1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4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17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1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3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1000" y="533400"/>
            <a:ext cx="7307580" cy="6019800"/>
            <a:chOff x="381000" y="304800"/>
            <a:chExt cx="7307580" cy="6248400"/>
          </a:xfrm>
        </p:grpSpPr>
        <p:sp>
          <p:nvSpPr>
            <p:cNvPr id="23" name="Rectangle 2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" y="304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PWR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56460" y="2207419"/>
            <a:ext cx="533400" cy="14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400" y="914400"/>
            <a:ext cx="2754630" cy="5486400"/>
            <a:chOff x="533400" y="914400"/>
            <a:chExt cx="2754630" cy="5486400"/>
          </a:xfrm>
        </p:grpSpPr>
        <p:sp>
          <p:nvSpPr>
            <p:cNvPr id="55" name="Rectangle 54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61060" y="25146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1060" y="3045619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1060" y="35814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85800" y="1283732"/>
            <a:ext cx="0" cy="2526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4" idx="1"/>
          </p:cNvCxnSpPr>
          <p:nvPr/>
        </p:nvCxnSpPr>
        <p:spPr>
          <a:xfrm>
            <a:off x="685800" y="2743200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3" idx="1"/>
          </p:cNvCxnSpPr>
          <p:nvPr/>
        </p:nvCxnSpPr>
        <p:spPr>
          <a:xfrm>
            <a:off x="662940" y="3274219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4" idx="1"/>
          </p:cNvCxnSpPr>
          <p:nvPr/>
        </p:nvCxnSpPr>
        <p:spPr>
          <a:xfrm>
            <a:off x="662940" y="38100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116580" y="2743200"/>
            <a:ext cx="7620" cy="3221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" idx="3"/>
          </p:cNvCxnSpPr>
          <p:nvPr/>
        </p:nvCxnSpPr>
        <p:spPr>
          <a:xfrm>
            <a:off x="2971800" y="27432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3" idx="3"/>
          </p:cNvCxnSpPr>
          <p:nvPr/>
        </p:nvCxnSpPr>
        <p:spPr>
          <a:xfrm>
            <a:off x="2971800" y="3274219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3"/>
          </p:cNvCxnSpPr>
          <p:nvPr/>
        </p:nvCxnSpPr>
        <p:spPr>
          <a:xfrm>
            <a:off x="2971800" y="38100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423743" y="889220"/>
            <a:ext cx="2754630" cy="5486400"/>
            <a:chOff x="533400" y="914400"/>
            <a:chExt cx="2754630" cy="5486400"/>
          </a:xfrm>
        </p:grpSpPr>
        <p:sp>
          <p:nvSpPr>
            <p:cNvPr id="143" name="Rectangle 142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Regulator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V="1">
            <a:off x="3124200" y="5940642"/>
            <a:ext cx="456438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62940" y="1298972"/>
            <a:ext cx="26250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359311" y="1298972"/>
            <a:ext cx="29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216747" y="122277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16746" y="58674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657600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660776" y="152400"/>
            <a:ext cx="374014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6317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4790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106072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106072" y="1295400"/>
            <a:ext cx="1532728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363890" y="5864441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63890" y="120753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17297" y="586592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79886" y="2359819"/>
            <a:ext cx="1173314" cy="1759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Volts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38800" y="1295400"/>
            <a:ext cx="0" cy="1071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96000" y="1905000"/>
            <a:ext cx="0" cy="478302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3" idx="2"/>
          </p:cNvCxnSpPr>
          <p:nvPr/>
        </p:nvCxnSpPr>
        <p:spPr>
          <a:xfrm flipV="1">
            <a:off x="5966542" y="4119562"/>
            <a:ext cx="1" cy="1824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096000" y="1905000"/>
            <a:ext cx="159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3798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8370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661742" y="3825240"/>
            <a:ext cx="6096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638251" y="1826419"/>
            <a:ext cx="142565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7794149" y="1720334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759862" y="5755975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022557" y="113575"/>
            <a:ext cx="16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381000"/>
            <a:ext cx="3657600" cy="502920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381000"/>
            <a:ext cx="3657600" cy="5029200"/>
            <a:chOff x="381000" y="304800"/>
            <a:chExt cx="7307580" cy="6248400"/>
          </a:xfrm>
          <a:solidFill>
            <a:schemeClr val="tx2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451" y="359065"/>
              <a:ext cx="5023961" cy="496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 Spacecraft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914400"/>
            <a:ext cx="3200400" cy="4343400"/>
            <a:chOff x="381000" y="304800"/>
            <a:chExt cx="7307580" cy="6248400"/>
          </a:xfrm>
        </p:grpSpPr>
        <p:sp>
          <p:nvSpPr>
            <p:cNvPr id="5" name="Rectangle 4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304800"/>
              <a:ext cx="3653790" cy="8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SEP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914400"/>
            <a:ext cx="1524000" cy="4343400"/>
            <a:chOff x="381000" y="304800"/>
            <a:chExt cx="7307580" cy="6248400"/>
          </a:xfrm>
        </p:grpSpPr>
        <p:sp>
          <p:nvSpPr>
            <p:cNvPr id="8" name="Rectangle 7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304800"/>
              <a:ext cx="4001770" cy="8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SEP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52800" y="1295400"/>
            <a:ext cx="9144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Electrical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1295400"/>
            <a:ext cx="9144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Electrical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810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Spacecraft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334000" y="1447800"/>
            <a:ext cx="2438400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2400" y="1451372"/>
            <a:ext cx="0" cy="3577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34000" y="1752600"/>
            <a:ext cx="214884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80002" y="1728850"/>
            <a:ext cx="1" cy="3300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57400" y="2895600"/>
            <a:ext cx="9906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67200" y="1447800"/>
            <a:ext cx="152400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67200" y="1749028"/>
            <a:ext cx="152400" cy="35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57400" y="3810000"/>
            <a:ext cx="9906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95400" y="1447800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95400" y="1426534"/>
            <a:ext cx="0" cy="9356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55134" y="1752600"/>
            <a:ext cx="1691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676400" y="17526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676400" y="2286000"/>
            <a:ext cx="0" cy="1752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95400" y="2286000"/>
            <a:ext cx="0" cy="2057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74133" y="4343400"/>
            <a:ext cx="786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55133" y="4038600"/>
            <a:ext cx="41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676400" y="3124200"/>
            <a:ext cx="41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95400" y="3429000"/>
            <a:ext cx="786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53200" y="1066800"/>
            <a:ext cx="15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V, 2.5 Amps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17824" y="1764268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010400" y="5029200"/>
            <a:ext cx="990600" cy="838200"/>
            <a:chOff x="381000" y="304800"/>
            <a:chExt cx="7307580" cy="6248400"/>
          </a:xfrm>
        </p:grpSpPr>
        <p:sp>
          <p:nvSpPr>
            <p:cNvPr id="73" name="Rectangle 7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Colony-II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1000" y="304800"/>
              <a:ext cx="4001767" cy="275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696200" y="49530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425068" y="4953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553200" y="2590800"/>
            <a:ext cx="1524000" cy="1676400"/>
            <a:chOff x="381000" y="304800"/>
            <a:chExt cx="7307580" cy="6248400"/>
          </a:xfrm>
        </p:grpSpPr>
        <p:sp>
          <p:nvSpPr>
            <p:cNvPr id="92" name="Rectangle 91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1000" y="304800"/>
              <a:ext cx="4697730" cy="137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CDH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7696200" y="41910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14435" y="4191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696200" y="25146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410897" y="25146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505200" y="2895600"/>
            <a:ext cx="1784499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  Attachment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505200" y="3810000"/>
            <a:ext cx="1784499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 Attachment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>
            <a:stCxn id="31" idx="3"/>
            <a:endCxn id="102" idx="1"/>
          </p:cNvCxnSpPr>
          <p:nvPr/>
        </p:nvCxnSpPr>
        <p:spPr>
          <a:xfrm>
            <a:off x="3048000" y="3238500"/>
            <a:ext cx="4572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0" idx="3"/>
            <a:endCxn id="103" idx="1"/>
          </p:cNvCxnSpPr>
          <p:nvPr/>
        </p:nvCxnSpPr>
        <p:spPr>
          <a:xfrm>
            <a:off x="3048000" y="4152900"/>
            <a:ext cx="4572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819400" y="2362200"/>
            <a:ext cx="762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19400" y="4648200"/>
            <a:ext cx="762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62800" y="4267200"/>
            <a:ext cx="0" cy="762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097233" y="4953000"/>
            <a:ext cx="142565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107866" y="4191000"/>
            <a:ext cx="142565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505200" y="5867400"/>
            <a:ext cx="1981200" cy="838200"/>
            <a:chOff x="-3553851" y="304800"/>
            <a:chExt cx="14615160" cy="6248400"/>
          </a:xfrm>
        </p:grpSpPr>
        <p:sp>
          <p:nvSpPr>
            <p:cNvPr id="119" name="Rectangle 118"/>
            <p:cNvSpPr/>
            <p:nvPr/>
          </p:nvSpPr>
          <p:spPr>
            <a:xfrm>
              <a:off x="-3553851" y="304800"/>
              <a:ext cx="14615160" cy="624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Ground Station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" y="304800"/>
              <a:ext cx="4001767" cy="275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2" name="Shape 121"/>
          <p:cNvCxnSpPr>
            <a:stCxn id="119" idx="3"/>
            <a:endCxn id="73" idx="2"/>
          </p:cNvCxnSpPr>
          <p:nvPr/>
        </p:nvCxnSpPr>
        <p:spPr>
          <a:xfrm flipV="1">
            <a:off x="5486400" y="5867400"/>
            <a:ext cx="2019300" cy="419100"/>
          </a:xfrm>
          <a:prstGeom prst="bent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38800" y="5638800"/>
            <a:ext cx="135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Command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29400" y="3124200"/>
            <a:ext cx="1371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761767" y="2667000"/>
            <a:ext cx="4917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772400" y="3810000"/>
            <a:ext cx="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78233" y="2667000"/>
            <a:ext cx="4917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97" idx="0"/>
          </p:cNvCxnSpPr>
          <p:nvPr/>
        </p:nvCxnSpPr>
        <p:spPr>
          <a:xfrm flipH="1">
            <a:off x="7485718" y="3810000"/>
            <a:ext cx="3148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173433" y="3810000"/>
            <a:ext cx="3148" cy="381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733800" y="236220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Contact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33800" y="4648200"/>
            <a:ext cx="12192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Contact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48400" y="13716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248400" y="16764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10" idx="3"/>
            <a:endCxn id="137" idx="1"/>
          </p:cNvCxnSpPr>
          <p:nvPr/>
        </p:nvCxnSpPr>
        <p:spPr>
          <a:xfrm>
            <a:off x="3581400" y="2590800"/>
            <a:ext cx="1524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1" idx="3"/>
            <a:endCxn id="138" idx="1"/>
          </p:cNvCxnSpPr>
          <p:nvPr/>
        </p:nvCxnSpPr>
        <p:spPr>
          <a:xfrm>
            <a:off x="3581400" y="4876800"/>
            <a:ext cx="1524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70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ArgusGTO</dc:creator>
  <cp:lastModifiedBy>Thomas Arthur Moline</cp:lastModifiedBy>
  <cp:revision>14</cp:revision>
  <dcterms:created xsi:type="dcterms:W3CDTF">2014-04-24T17:06:18Z</dcterms:created>
  <dcterms:modified xsi:type="dcterms:W3CDTF">2014-04-28T19:08:13Z</dcterms:modified>
</cp:coreProperties>
</file>