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3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3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11C49-6B48-4C13-A0EA-395737172F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611E-0CD5-4A14-ABE8-9B49C97E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41131"/>
            <a:ext cx="1905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UHF Patch Antenna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410408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609600"/>
            <a:ext cx="1905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Top Plate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2743200" y="778877"/>
            <a:ext cx="1981200" cy="103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1066800"/>
            <a:ext cx="2514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 System Allocation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3124200" y="1236077"/>
            <a:ext cx="15525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1550016"/>
            <a:ext cx="30003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Processing Board           (8-Pin PIC µProcessor, 3.3V Regulator, RFID Chip)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50" y="2487751"/>
            <a:ext cx="23050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C-Cell Non-Rechargeable Lithium Batteries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flipV="1">
            <a:off x="3048000" y="2780138"/>
            <a:ext cx="15811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1525" y="3259723"/>
            <a:ext cx="23050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Pack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>
            <a:off x="3076575" y="3429000"/>
            <a:ext cx="1600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575" y="4936122"/>
            <a:ext cx="23050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LED Panels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2819400" y="3657600"/>
            <a:ext cx="457200" cy="289559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7" idx="3"/>
          </p:cNvCxnSpPr>
          <p:nvPr/>
        </p:nvCxnSpPr>
        <p:spPr>
          <a:xfrm flipV="1">
            <a:off x="3305175" y="1965514"/>
            <a:ext cx="13716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A. Moline</dc:creator>
  <cp:lastModifiedBy>Tom A. Moline</cp:lastModifiedBy>
  <cp:revision>2</cp:revision>
  <dcterms:created xsi:type="dcterms:W3CDTF">2014-04-29T02:54:32Z</dcterms:created>
  <dcterms:modified xsi:type="dcterms:W3CDTF">2014-04-29T04:37:28Z</dcterms:modified>
</cp:coreProperties>
</file>