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84" y="-3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pPr/>
              <a:t>11/11/2013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4755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pPr/>
              <a:t>11/11/2013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504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pPr/>
              <a:t>11/11/2013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14302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pPr/>
              <a:t>11/11/2013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30109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pPr/>
              <a:t>11/11/2013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28314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pPr/>
              <a:t>11/11/2013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6093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pPr/>
              <a:t>11/11/2013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69662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pPr/>
              <a:t>11/11/2013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53267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pPr/>
              <a:t>11/11/2013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96497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pPr/>
              <a:t>11/11/2013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31170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B943-4C8A-4DEC-8EFE-31A84E37E7F8}" type="datetimeFigureOut">
              <a:rPr lang="en-US" smtClean="0"/>
              <a:pPr/>
              <a:t>11/11/2013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011C-F80D-418E-9F94-71F94CE57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56478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CB943-4C8A-4DEC-8EFE-31A84E37E7F8}" type="datetimeFigureOut">
              <a:rPr lang="en-US" smtClean="0"/>
              <a:pPr/>
              <a:t>11/11/2013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3011C-F80D-418E-9F94-71F94CE57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565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483644448"/>
              </p:ext>
            </p:extLst>
          </p:nvPr>
        </p:nvGraphicFramePr>
        <p:xfrm>
          <a:off x="533400" y="1143000"/>
          <a:ext cx="82296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502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 RVM Requirement Number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RCL.PLE.MOP3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b="0" baseline="0" dirty="0" smtClean="0">
                          <a:solidFill>
                            <a:schemeClr val="bg1"/>
                          </a:solidFill>
                        </a:rPr>
                        <a:t>Requirement Wording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“The CubeSat System Shall Establish Communication between Itself and the SSRL Ground Station”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solidFill>
                            <a:schemeClr val="tx1"/>
                          </a:solidFill>
                        </a:rPr>
                        <a:t>Analyze</a:t>
                      </a:r>
                      <a:endParaRPr lang="en-US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2971800"/>
            <a:ext cx="8305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The verification of successfully meeting subsequent requirements necessitates a communication link between the CubeSat system and the ground.</a:t>
            </a:r>
            <a:r>
              <a:rPr lang="en-US" sz="2400" b="1" dirty="0"/>
              <a:t> </a:t>
            </a:r>
            <a:r>
              <a:rPr lang="en-US" sz="2400" b="1" dirty="0" smtClean="0"/>
              <a:t>This allows for post-maneuver verification of relative distances, roll rates, and fuel burn over the course of the mission.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2711901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483644448"/>
              </p:ext>
            </p:extLst>
          </p:nvPr>
        </p:nvGraphicFramePr>
        <p:xfrm>
          <a:off x="533400" y="1143000"/>
          <a:ext cx="82296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502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 RVM Requirement Number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RCL.PLE.MOP4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RVM </a:t>
                      </a:r>
                      <a:r>
                        <a:rPr lang="en-US" b="0" baseline="0" dirty="0" smtClean="0">
                          <a:solidFill>
                            <a:schemeClr val="bg1"/>
                          </a:solidFill>
                        </a:rPr>
                        <a:t>Requirement Wording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dirty="0" smtClean="0">
                          <a:solidFill>
                            <a:schemeClr val="tx1"/>
                          </a:solidFill>
                        </a:rPr>
                        <a:t>“The</a:t>
                      </a:r>
                      <a:r>
                        <a:rPr lang="en-US" b="1" i="1" baseline="0" dirty="0" smtClean="0">
                          <a:solidFill>
                            <a:schemeClr val="tx1"/>
                          </a:solidFill>
                        </a:rPr>
                        <a:t> CubeSat System Shall Pass a Health Check Administered from the SSRL Ground Station</a:t>
                      </a:r>
                      <a:r>
                        <a:rPr lang="en-US" b="1" i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endParaRPr lang="en-US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Validation Method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solidFill>
                            <a:schemeClr val="tx1"/>
                          </a:solidFill>
                        </a:rPr>
                        <a:t>Analyze</a:t>
                      </a:r>
                      <a:endParaRPr lang="en-US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2971800"/>
            <a:ext cx="830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A health check consists of verifying that each subsystem of Jade or Turquoise has successfully survived delivery, integration, transportation, and launch before leading in to their actual missions.  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2711901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126</Words>
  <Application>Microsoft Office PowerPoint</Application>
  <PresentationFormat>On-screen Show (4:3)</PresentationFormat>
  <Paragraphs>14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Saint Louis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 Number</dc:title>
  <dc:creator>Tom A. Moline</dc:creator>
  <cp:lastModifiedBy>Thomas Arthur Moline</cp:lastModifiedBy>
  <cp:revision>3</cp:revision>
  <dcterms:created xsi:type="dcterms:W3CDTF">2013-11-11T00:46:29Z</dcterms:created>
  <dcterms:modified xsi:type="dcterms:W3CDTF">2013-11-12T01:17:21Z</dcterms:modified>
</cp:coreProperties>
</file>