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4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8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1570-F20F-48BB-B454-7B46E7EBD33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1370-9277-47EB-B0E3-1718C3FA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509964" cy="5030427"/>
          </a:xfrm>
        </p:spPr>
      </p:pic>
    </p:spTree>
    <p:extLst>
      <p:ext uri="{BB962C8B-B14F-4D97-AF65-F5344CB8AC3E}">
        <p14:creationId xmlns:p14="http://schemas.microsoft.com/office/powerpoint/2010/main" val="195958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Concept of Operations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Operations</dc:title>
  <dc:creator>MR LEO</dc:creator>
  <cp:lastModifiedBy>MR LEO</cp:lastModifiedBy>
  <cp:revision>1</cp:revision>
  <dcterms:created xsi:type="dcterms:W3CDTF">2013-12-03T03:44:12Z</dcterms:created>
  <dcterms:modified xsi:type="dcterms:W3CDTF">2013-12-03T03:47:49Z</dcterms:modified>
</cp:coreProperties>
</file>