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Requirement Number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44448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   (Section 3.0)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for word Requirement”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Test,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Analyze, Examine, 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Demo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Sentence summary of any terms that need explaining. Also include images, where necessary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Requirement Number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Tom A. Moline</cp:lastModifiedBy>
  <cp:revision>1</cp:revision>
  <dcterms:created xsi:type="dcterms:W3CDTF">2013-11-11T00:46:29Z</dcterms:created>
  <dcterms:modified xsi:type="dcterms:W3CDTF">2013-11-11T00:49:00Z</dcterms:modified>
</cp:coreProperties>
</file>