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drawings/drawing1.xml" ContentType="application/vnd.openxmlformats-officedocument.drawingml.chartshape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49" r:id="rId2"/>
  </p:sldMasterIdLst>
  <p:notesMasterIdLst>
    <p:notesMasterId r:id="rId40"/>
  </p:notesMasterIdLst>
  <p:sldIdLst>
    <p:sldId id="256" r:id="rId3"/>
    <p:sldId id="258" r:id="rId4"/>
    <p:sldId id="259" r:id="rId5"/>
    <p:sldId id="261" r:id="rId6"/>
    <p:sldId id="257" r:id="rId7"/>
    <p:sldId id="260" r:id="rId8"/>
    <p:sldId id="262" r:id="rId9"/>
    <p:sldId id="294" r:id="rId10"/>
    <p:sldId id="265" r:id="rId11"/>
    <p:sldId id="263" r:id="rId12"/>
    <p:sldId id="266" r:id="rId13"/>
    <p:sldId id="267" r:id="rId14"/>
    <p:sldId id="268" r:id="rId15"/>
    <p:sldId id="269" r:id="rId16"/>
    <p:sldId id="270" r:id="rId17"/>
    <p:sldId id="271" r:id="rId18"/>
    <p:sldId id="280" r:id="rId19"/>
    <p:sldId id="281" r:id="rId20"/>
    <p:sldId id="282" r:id="rId21"/>
    <p:sldId id="283" r:id="rId22"/>
    <p:sldId id="284" r:id="rId23"/>
    <p:sldId id="285" r:id="rId24"/>
    <p:sldId id="286" r:id="rId25"/>
    <p:sldId id="272" r:id="rId26"/>
    <p:sldId id="288" r:id="rId27"/>
    <p:sldId id="287" r:id="rId28"/>
    <p:sldId id="289" r:id="rId29"/>
    <p:sldId id="290" r:id="rId30"/>
    <p:sldId id="273" r:id="rId31"/>
    <p:sldId id="274" r:id="rId32"/>
    <p:sldId id="275" r:id="rId33"/>
    <p:sldId id="291" r:id="rId34"/>
    <p:sldId id="292" r:id="rId35"/>
    <p:sldId id="293" r:id="rId36"/>
    <p:sldId id="277" r:id="rId37"/>
    <p:sldId id="278" r:id="rId38"/>
    <p:sldId id="279" r:id="rId39"/>
  </p:sldIdLst>
  <p:sldSz cx="10075863" cy="7562850"/>
  <p:notesSz cx="7772400" cy="10058400"/>
  <p:defaultTextStyle>
    <a:defPPr>
      <a:defRPr lang="en-GB"/>
    </a:defPPr>
    <a:lvl1pPr algn="l" defTabSz="457200" rtl="0" fontAlgn="base" hangingPunct="0">
      <a:lnSpc>
        <a:spcPct val="93000"/>
      </a:lnSpc>
      <a:spcBef>
        <a:spcPct val="0"/>
      </a:spcBef>
      <a:spcAft>
        <a:spcPct val="0"/>
      </a:spcAft>
      <a:buClr>
        <a:srgbClr val="000000"/>
      </a:buClr>
      <a:buSzPct val="100000"/>
      <a:buFont typeface="Times New Roman" pitchFamily="16" charset="0"/>
      <a:defRPr kern="1200">
        <a:solidFill>
          <a:schemeClr val="bg1"/>
        </a:solidFill>
        <a:latin typeface="Arial" charset="0"/>
        <a:ea typeface="Microsoft YaHei" charset="-122"/>
        <a:cs typeface="+mn-cs"/>
      </a:defRPr>
    </a:lvl1pPr>
    <a:lvl2pPr marL="742950" indent="-285750" algn="l" defTabSz="457200" rtl="0" fontAlgn="base" hangingPunct="0">
      <a:lnSpc>
        <a:spcPct val="93000"/>
      </a:lnSpc>
      <a:spcBef>
        <a:spcPct val="0"/>
      </a:spcBef>
      <a:spcAft>
        <a:spcPct val="0"/>
      </a:spcAft>
      <a:buClr>
        <a:srgbClr val="000000"/>
      </a:buClr>
      <a:buSzPct val="100000"/>
      <a:buFont typeface="Times New Roman" pitchFamily="16" charset="0"/>
      <a:defRPr kern="1200">
        <a:solidFill>
          <a:schemeClr val="bg1"/>
        </a:solidFill>
        <a:latin typeface="Arial" charset="0"/>
        <a:ea typeface="Microsoft YaHei" charset="-122"/>
        <a:cs typeface="+mn-cs"/>
      </a:defRPr>
    </a:lvl2pPr>
    <a:lvl3pPr marL="1143000" indent="-228600" algn="l" defTabSz="457200" rtl="0" fontAlgn="base" hangingPunct="0">
      <a:lnSpc>
        <a:spcPct val="93000"/>
      </a:lnSpc>
      <a:spcBef>
        <a:spcPct val="0"/>
      </a:spcBef>
      <a:spcAft>
        <a:spcPct val="0"/>
      </a:spcAft>
      <a:buClr>
        <a:srgbClr val="000000"/>
      </a:buClr>
      <a:buSzPct val="100000"/>
      <a:buFont typeface="Times New Roman" pitchFamily="16" charset="0"/>
      <a:defRPr kern="1200">
        <a:solidFill>
          <a:schemeClr val="bg1"/>
        </a:solidFill>
        <a:latin typeface="Arial" charset="0"/>
        <a:ea typeface="Microsoft YaHei" charset="-122"/>
        <a:cs typeface="+mn-cs"/>
      </a:defRPr>
    </a:lvl3pPr>
    <a:lvl4pPr marL="1600200" indent="-228600" algn="l" defTabSz="457200" rtl="0" fontAlgn="base" hangingPunct="0">
      <a:lnSpc>
        <a:spcPct val="93000"/>
      </a:lnSpc>
      <a:spcBef>
        <a:spcPct val="0"/>
      </a:spcBef>
      <a:spcAft>
        <a:spcPct val="0"/>
      </a:spcAft>
      <a:buClr>
        <a:srgbClr val="000000"/>
      </a:buClr>
      <a:buSzPct val="100000"/>
      <a:buFont typeface="Times New Roman" pitchFamily="16" charset="0"/>
      <a:defRPr kern="1200">
        <a:solidFill>
          <a:schemeClr val="bg1"/>
        </a:solidFill>
        <a:latin typeface="Arial" charset="0"/>
        <a:ea typeface="Microsoft YaHei" charset="-122"/>
        <a:cs typeface="+mn-cs"/>
      </a:defRPr>
    </a:lvl4pPr>
    <a:lvl5pPr marL="2057400" indent="-228600" algn="l" defTabSz="457200" rtl="0" fontAlgn="base" hangingPunct="0">
      <a:lnSpc>
        <a:spcPct val="93000"/>
      </a:lnSpc>
      <a:spcBef>
        <a:spcPct val="0"/>
      </a:spcBef>
      <a:spcAft>
        <a:spcPct val="0"/>
      </a:spcAft>
      <a:buClr>
        <a:srgbClr val="000000"/>
      </a:buClr>
      <a:buSzPct val="100000"/>
      <a:buFont typeface="Times New Roman" pitchFamily="16" charset="0"/>
      <a:defRPr kern="1200">
        <a:solidFill>
          <a:schemeClr val="bg1"/>
        </a:solidFill>
        <a:latin typeface="Arial" charset="0"/>
        <a:ea typeface="Microsoft YaHei" charset="-122"/>
        <a:cs typeface="+mn-cs"/>
      </a:defRPr>
    </a:lvl5pPr>
    <a:lvl6pPr marL="2286000" algn="l" defTabSz="914400" rtl="0" eaLnBrk="1" latinLnBrk="0" hangingPunct="1">
      <a:defRPr kern="1200">
        <a:solidFill>
          <a:schemeClr val="bg1"/>
        </a:solidFill>
        <a:latin typeface="Arial" charset="0"/>
        <a:ea typeface="Microsoft YaHei" charset="-122"/>
        <a:cs typeface="+mn-cs"/>
      </a:defRPr>
    </a:lvl6pPr>
    <a:lvl7pPr marL="2743200" algn="l" defTabSz="914400" rtl="0" eaLnBrk="1" latinLnBrk="0" hangingPunct="1">
      <a:defRPr kern="1200">
        <a:solidFill>
          <a:schemeClr val="bg1"/>
        </a:solidFill>
        <a:latin typeface="Arial" charset="0"/>
        <a:ea typeface="Microsoft YaHei" charset="-122"/>
        <a:cs typeface="+mn-cs"/>
      </a:defRPr>
    </a:lvl7pPr>
    <a:lvl8pPr marL="3200400" algn="l" defTabSz="914400" rtl="0" eaLnBrk="1" latinLnBrk="0" hangingPunct="1">
      <a:defRPr kern="1200">
        <a:solidFill>
          <a:schemeClr val="bg1"/>
        </a:solidFill>
        <a:latin typeface="Arial" charset="0"/>
        <a:ea typeface="Microsoft YaHei" charset="-122"/>
        <a:cs typeface="+mn-cs"/>
      </a:defRPr>
    </a:lvl8pPr>
    <a:lvl9pPr marL="3657600" algn="l" defTabSz="914400" rtl="0" eaLnBrk="1" latinLnBrk="0" hangingPunct="1">
      <a:defRPr kern="1200">
        <a:solidFill>
          <a:schemeClr val="bg1"/>
        </a:solidFill>
        <a:latin typeface="Arial" charset="0"/>
        <a:ea typeface="Microsoft YaHei"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0" d="100"/>
          <a:sy n="70" d="100"/>
        </p:scale>
        <p:origin x="-1974" y="-738"/>
      </p:cViewPr>
      <p:guideLst>
        <p:guide orient="horz" pos="2160"/>
        <p:guide pos="2880"/>
      </p:guideLst>
    </p:cSldViewPr>
  </p:slideViewPr>
  <p:outlineViewPr>
    <p:cViewPr varScale="1">
      <p:scale>
        <a:sx n="170" d="200"/>
        <a:sy n="170" d="200"/>
      </p:scale>
      <p:origin x="-780" y="-84"/>
    </p:cViewPr>
  </p:outlineViewPr>
  <p:notesTextViewPr>
    <p:cViewPr>
      <p:scale>
        <a:sx n="1" d="1"/>
        <a:sy n="1" d="1"/>
      </p:scale>
      <p:origin x="0" y="0"/>
    </p:cViewPr>
  </p:notesTextViewPr>
  <p:notesViewPr>
    <p:cSldViewPr>
      <p:cViewPr varScale="1">
        <p:scale>
          <a:sx n="59" d="100"/>
          <a:sy n="59" d="100"/>
        </p:scale>
        <p:origin x="-175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heme" Target="theme/theme1.xml"/></Relationships>
</file>

<file path=ppt/charts/_rels/chart1.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oleObject" Target="file:///C:\Users\Tom\Preliminary-Design\CMQA\Mission%20Configuration%20Trade%20Study\RCL-0-CMQA1%20Rascal%20Mission%20Configuration%20Trade%20Study%20Martix.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0"/>
          <c:order val="0"/>
          <c:tx>
            <c:v>Succeeded</c:v>
          </c:tx>
          <c:spPr>
            <a:ln w="28575">
              <a:noFill/>
            </a:ln>
          </c:spPr>
          <c:xVal>
            <c:numRef>
              <c:f>('Launched Mission Data'!$D$2,'Launched Mission Data'!$D$10,'Launched Mission Data'!$D$11,'Launched Mission Data'!$D$12)</c:f>
              <c:numCache>
                <c:formatCode>General</c:formatCode>
                <c:ptCount val="4"/>
                <c:pt idx="0">
                  <c:v>1</c:v>
                </c:pt>
                <c:pt idx="1">
                  <c:v>2</c:v>
                </c:pt>
                <c:pt idx="2">
                  <c:v>1</c:v>
                </c:pt>
                <c:pt idx="3">
                  <c:v>3</c:v>
                </c:pt>
              </c:numCache>
            </c:numRef>
          </c:xVal>
          <c:yVal>
            <c:numRef>
              <c:f>('Launched Mission Data'!$H$2,'Launched Mission Data'!$H$10,'Launched Mission Data'!$H$11,'Launched Mission Data'!$H$12)</c:f>
              <c:numCache>
                <c:formatCode>General</c:formatCode>
                <c:ptCount val="4"/>
                <c:pt idx="0">
                  <c:v>80</c:v>
                </c:pt>
                <c:pt idx="1">
                  <c:v>300</c:v>
                </c:pt>
                <c:pt idx="2">
                  <c:v>100</c:v>
                </c:pt>
                <c:pt idx="3">
                  <c:v>30</c:v>
                </c:pt>
              </c:numCache>
            </c:numRef>
          </c:yVal>
          <c:smooth val="0"/>
        </c:ser>
        <c:ser>
          <c:idx val="1"/>
          <c:order val="1"/>
          <c:tx>
            <c:v>Failed</c:v>
          </c:tx>
          <c:spPr>
            <a:ln w="28575">
              <a:noFill/>
            </a:ln>
          </c:spPr>
          <c:xVal>
            <c:numRef>
              <c:f>('Launched Mission Data'!$D$4,'Launched Mission Data'!$D$6)</c:f>
              <c:numCache>
                <c:formatCode>General</c:formatCode>
                <c:ptCount val="2"/>
                <c:pt idx="0">
                  <c:v>1</c:v>
                </c:pt>
                <c:pt idx="1">
                  <c:v>1</c:v>
                </c:pt>
              </c:numCache>
            </c:numRef>
          </c:xVal>
          <c:yVal>
            <c:numRef>
              <c:f>('Launched Mission Data'!$H$4,'Launched Mission Data'!$H$6)</c:f>
              <c:numCache>
                <c:formatCode>General</c:formatCode>
                <c:ptCount val="2"/>
                <c:pt idx="0">
                  <c:v>95</c:v>
                </c:pt>
                <c:pt idx="1">
                  <c:v>0.05</c:v>
                </c:pt>
              </c:numCache>
            </c:numRef>
          </c:yVal>
          <c:smooth val="0"/>
        </c:ser>
        <c:ser>
          <c:idx val="2"/>
          <c:order val="2"/>
          <c:tx>
            <c:v>Rascal</c:v>
          </c:tx>
          <c:spPr>
            <a:ln w="28575">
              <a:noFill/>
            </a:ln>
          </c:spPr>
          <c:xVal>
            <c:numRef>
              <c:f>'Launched Mission Data'!$D$14</c:f>
              <c:numCache>
                <c:formatCode>General</c:formatCode>
                <c:ptCount val="1"/>
                <c:pt idx="0">
                  <c:v>2</c:v>
                </c:pt>
              </c:numCache>
            </c:numRef>
          </c:xVal>
          <c:yVal>
            <c:numRef>
              <c:f>'Launched Mission Data'!$H$14</c:f>
              <c:numCache>
                <c:formatCode>General</c:formatCode>
                <c:ptCount val="1"/>
                <c:pt idx="0">
                  <c:v>0.1</c:v>
                </c:pt>
              </c:numCache>
            </c:numRef>
          </c:yVal>
          <c:smooth val="0"/>
        </c:ser>
        <c:dLbls>
          <c:showLegendKey val="0"/>
          <c:showVal val="0"/>
          <c:showCatName val="0"/>
          <c:showSerName val="0"/>
          <c:showPercent val="0"/>
          <c:showBubbleSize val="0"/>
        </c:dLbls>
        <c:axId val="199867392"/>
        <c:axId val="199873664"/>
      </c:scatterChart>
      <c:valAx>
        <c:axId val="199867392"/>
        <c:scaling>
          <c:orientation val="minMax"/>
          <c:max val="4"/>
        </c:scaling>
        <c:delete val="0"/>
        <c:axPos val="b"/>
        <c:title>
          <c:tx>
            <c:rich>
              <a:bodyPr/>
              <a:lstStyle/>
              <a:p>
                <a:pPr>
                  <a:defRPr/>
                </a:pPr>
                <a:r>
                  <a:rPr lang="en-US">
                    <a:latin typeface="Times New Roman" pitchFamily="18" charset="0"/>
                    <a:cs typeface="Times New Roman" pitchFamily="18" charset="0"/>
                  </a:rPr>
                  <a:t>Number of Spacecraft</a:t>
                </a:r>
              </a:p>
            </c:rich>
          </c:tx>
          <c:layout/>
          <c:overlay val="0"/>
        </c:title>
        <c:numFmt formatCode="General" sourceLinked="1"/>
        <c:majorTickMark val="out"/>
        <c:minorTickMark val="none"/>
        <c:tickLblPos val="nextTo"/>
        <c:crossAx val="199873664"/>
        <c:crosses val="autoZero"/>
        <c:crossBetween val="midCat"/>
        <c:majorUnit val="1"/>
      </c:valAx>
      <c:valAx>
        <c:axId val="199873664"/>
        <c:scaling>
          <c:orientation val="minMax"/>
        </c:scaling>
        <c:delete val="0"/>
        <c:axPos val="l"/>
        <c:title>
          <c:tx>
            <c:rich>
              <a:bodyPr rot="-5400000" vert="horz"/>
              <a:lstStyle/>
              <a:p>
                <a:pPr>
                  <a:defRPr/>
                </a:pPr>
                <a:r>
                  <a:rPr lang="en-US" b="1">
                    <a:latin typeface="Times New Roman" pitchFamily="18" charset="0"/>
                    <a:cs typeface="Times New Roman" pitchFamily="18" charset="0"/>
                  </a:rPr>
                  <a:t>Cost </a:t>
                </a:r>
                <a:r>
                  <a:rPr lang="en-US" b="1" baseline="0">
                    <a:latin typeface="Times New Roman" pitchFamily="18" charset="0"/>
                    <a:cs typeface="Times New Roman" pitchFamily="18" charset="0"/>
                  </a:rPr>
                  <a:t>(lMillions of Dollars)</a:t>
                </a:r>
                <a:endParaRPr lang="en-US" b="1">
                  <a:latin typeface="Times New Roman" pitchFamily="18" charset="0"/>
                  <a:cs typeface="Times New Roman" pitchFamily="18" charset="0"/>
                </a:endParaRPr>
              </a:p>
            </c:rich>
          </c:tx>
          <c:layout/>
          <c:overlay val="0"/>
        </c:title>
        <c:numFmt formatCode="General" sourceLinked="1"/>
        <c:majorTickMark val="out"/>
        <c:minorTickMark val="none"/>
        <c:tickLblPos val="nextTo"/>
        <c:crossAx val="199867392"/>
        <c:crosses val="autoZero"/>
        <c:crossBetween val="midCat"/>
      </c:valAx>
    </c:plotArea>
    <c:legend>
      <c:legendPos val="r"/>
      <c:layout>
        <c:manualLayout>
          <c:xMode val="edge"/>
          <c:yMode val="edge"/>
          <c:x val="0.88907223738528562"/>
          <c:y val="0.42704973268953667"/>
          <c:w val="8.6023354500107965E-2"/>
          <c:h val="0.10277324866408383"/>
        </c:manualLayout>
      </c:layout>
      <c:overlay val="1"/>
      <c:spPr>
        <a:ln>
          <a:solidFill>
            <a:sysClr val="windowText" lastClr="000000"/>
          </a:solidFill>
        </a:ln>
      </c:spPr>
      <c:txPr>
        <a:bodyPr/>
        <a:lstStyle/>
        <a:p>
          <a:pPr>
            <a:defRPr>
              <a:latin typeface="Times New Roman" pitchFamily="18" charset="0"/>
              <a:cs typeface="Times New Roman" pitchFamily="18" charset="0"/>
            </a:defRPr>
          </a:pPr>
          <a:endParaRPr lang="en-US"/>
        </a:p>
      </c:txPr>
    </c:legend>
    <c:plotVisOnly val="1"/>
    <c:dispBlanksAs val="gap"/>
    <c:showDLblsOverMax val="0"/>
  </c:chart>
  <c:externalData r:id="rId1">
    <c:autoUpdate val="0"/>
  </c:externalData>
  <c:userShapes r:id="rId2"/>
</c:chartSpace>
</file>

<file path=ppt/drawings/drawing1.xml><?xml version="1.0" encoding="utf-8"?>
<c:userShapes xmlns:c="http://schemas.openxmlformats.org/drawingml/2006/chart">
  <cdr:relSizeAnchor xmlns:cdr="http://schemas.openxmlformats.org/drawingml/2006/chartDrawing">
    <cdr:from>
      <cdr:x>0.30435</cdr:x>
      <cdr:y>0.5974</cdr:y>
    </cdr:from>
    <cdr:to>
      <cdr:x>0.43226</cdr:x>
      <cdr:y>0.654</cdr:y>
    </cdr:to>
    <cdr:sp macro="" textlink="">
      <cdr:nvSpPr>
        <cdr:cNvPr id="4" name="TextBox 1"/>
        <cdr:cNvSpPr txBox="1"/>
      </cdr:nvSpPr>
      <cdr:spPr>
        <a:xfrm xmlns:a="http://schemas.openxmlformats.org/drawingml/2006/main">
          <a:off x="2667000" y="3505200"/>
          <a:ext cx="1120875" cy="332095"/>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100" dirty="0">
              <a:latin typeface="Times New Roman" pitchFamily="18" charset="0"/>
              <a:cs typeface="Times New Roman" pitchFamily="18" charset="0"/>
            </a:rPr>
            <a:t>XSS-10</a:t>
          </a:r>
        </a:p>
      </cdr:txBody>
    </cdr:sp>
  </cdr:relSizeAnchor>
  <cdr:relSizeAnchor xmlns:cdr="http://schemas.openxmlformats.org/drawingml/2006/chartDrawing">
    <cdr:from>
      <cdr:x>0.31304</cdr:x>
      <cdr:y>0.68831</cdr:y>
    </cdr:from>
    <cdr:to>
      <cdr:x>0.43763</cdr:x>
      <cdr:y>0.7537</cdr:y>
    </cdr:to>
    <cdr:sp macro="" textlink="">
      <cdr:nvSpPr>
        <cdr:cNvPr id="5" name="TextBox 1"/>
        <cdr:cNvSpPr txBox="1"/>
      </cdr:nvSpPr>
      <cdr:spPr>
        <a:xfrm xmlns:a="http://schemas.openxmlformats.org/drawingml/2006/main">
          <a:off x="2743200" y="4038600"/>
          <a:ext cx="1091782" cy="383669"/>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100" dirty="0">
              <a:latin typeface="Times New Roman" pitchFamily="18" charset="0"/>
              <a:cs typeface="Times New Roman" pitchFamily="18" charset="0"/>
            </a:rPr>
            <a:t>XSS-11</a:t>
          </a:r>
        </a:p>
      </cdr:txBody>
    </cdr:sp>
  </cdr:relSizeAnchor>
  <cdr:relSizeAnchor xmlns:cdr="http://schemas.openxmlformats.org/drawingml/2006/chartDrawing">
    <cdr:from>
      <cdr:x>0.31304</cdr:x>
      <cdr:y>0.64935</cdr:y>
    </cdr:from>
    <cdr:to>
      <cdr:x>0.44926</cdr:x>
      <cdr:y>0.68922</cdr:y>
    </cdr:to>
    <cdr:sp macro="" textlink="">
      <cdr:nvSpPr>
        <cdr:cNvPr id="6" name="TextBox 1"/>
        <cdr:cNvSpPr txBox="1"/>
      </cdr:nvSpPr>
      <cdr:spPr>
        <a:xfrm xmlns:a="http://schemas.openxmlformats.org/drawingml/2006/main">
          <a:off x="2743200" y="3810000"/>
          <a:ext cx="1193695" cy="233933"/>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100" dirty="0">
              <a:latin typeface="Times New Roman" pitchFamily="18" charset="0"/>
              <a:cs typeface="Times New Roman" pitchFamily="18" charset="0"/>
            </a:rPr>
            <a:t>DART</a:t>
          </a:r>
        </a:p>
      </cdr:txBody>
    </cdr:sp>
  </cdr:relSizeAnchor>
  <cdr:relSizeAnchor xmlns:cdr="http://schemas.openxmlformats.org/drawingml/2006/chartDrawing">
    <cdr:from>
      <cdr:x>0.53662</cdr:x>
      <cdr:y>0.87379</cdr:y>
    </cdr:from>
    <cdr:to>
      <cdr:x>0.61972</cdr:x>
      <cdr:y>0.91651</cdr:y>
    </cdr:to>
    <cdr:sp macro="" textlink="">
      <cdr:nvSpPr>
        <cdr:cNvPr id="7" name="TextBox 1"/>
        <cdr:cNvSpPr txBox="1"/>
      </cdr:nvSpPr>
      <cdr:spPr>
        <a:xfrm xmlns:a="http://schemas.openxmlformats.org/drawingml/2006/main">
          <a:off x="4652625" y="5495193"/>
          <a:ext cx="720493" cy="268664"/>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Calibri"/>
            </a:defRPr>
          </a:lvl1pPr>
          <a:lvl2pPr marL="457200" indent="0">
            <a:defRPr sz="1100">
              <a:latin typeface="Calibri"/>
            </a:defRPr>
          </a:lvl2pPr>
          <a:lvl3pPr marL="914400" indent="0">
            <a:defRPr sz="1100">
              <a:latin typeface="Calibri"/>
            </a:defRPr>
          </a:lvl3pPr>
          <a:lvl4pPr marL="1371600" indent="0">
            <a:defRPr sz="1100">
              <a:latin typeface="Calibri"/>
            </a:defRPr>
          </a:lvl4pPr>
          <a:lvl5pPr marL="1828800" indent="0">
            <a:defRPr sz="1100">
              <a:latin typeface="Calibri"/>
            </a:defRPr>
          </a:lvl5pPr>
          <a:lvl6pPr marL="2286000" indent="0">
            <a:defRPr sz="1100">
              <a:latin typeface="Calibri"/>
            </a:defRPr>
          </a:lvl6pPr>
          <a:lvl7pPr marL="2743200" indent="0">
            <a:defRPr sz="1100">
              <a:latin typeface="Calibri"/>
            </a:defRPr>
          </a:lvl7pPr>
          <a:lvl8pPr marL="3200400" indent="0">
            <a:defRPr sz="1100">
              <a:latin typeface="Calibri"/>
            </a:defRPr>
          </a:lvl8pPr>
          <a:lvl9pPr marL="3657600" indent="0">
            <a:defRPr sz="1100">
              <a:latin typeface="Calibri"/>
            </a:defRPr>
          </a:lvl9pPr>
        </a:lstStyle>
        <a:p xmlns:a="http://schemas.openxmlformats.org/drawingml/2006/main">
          <a:r>
            <a:rPr lang="en-US" sz="1100">
              <a:latin typeface="Times New Roman" pitchFamily="18" charset="0"/>
              <a:cs typeface="Times New Roman" pitchFamily="18" charset="0"/>
            </a:rPr>
            <a:t>Rascal</a:t>
          </a:r>
        </a:p>
      </cdr:txBody>
    </cdr:sp>
  </cdr:relSizeAnchor>
  <cdr:relSizeAnchor xmlns:cdr="http://schemas.openxmlformats.org/drawingml/2006/chartDrawing">
    <cdr:from>
      <cdr:x>0.5324</cdr:x>
      <cdr:y>0.12816</cdr:y>
    </cdr:from>
    <cdr:to>
      <cdr:x>0.68592</cdr:x>
      <cdr:y>0.1767</cdr:y>
    </cdr:to>
    <cdr:sp macro="" textlink="">
      <cdr:nvSpPr>
        <cdr:cNvPr id="10" name="TextBox 1"/>
        <cdr:cNvSpPr txBox="1"/>
      </cdr:nvSpPr>
      <cdr:spPr>
        <a:xfrm xmlns:a="http://schemas.openxmlformats.org/drawingml/2006/main">
          <a:off x="4615991" y="805961"/>
          <a:ext cx="1331028" cy="305266"/>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100">
              <a:latin typeface="Times New Roman" pitchFamily="18" charset="0"/>
              <a:cs typeface="Times New Roman" pitchFamily="18" charset="0"/>
            </a:rPr>
            <a:t>Orbital</a:t>
          </a:r>
          <a:r>
            <a:rPr lang="en-US" sz="1100" baseline="0">
              <a:latin typeface="Times New Roman" pitchFamily="18" charset="0"/>
              <a:cs typeface="Times New Roman" pitchFamily="18" charset="0"/>
            </a:rPr>
            <a:t> Express</a:t>
          </a:r>
          <a:endParaRPr lang="en-US" sz="1100">
            <a:latin typeface="Times New Roman" pitchFamily="18" charset="0"/>
            <a:cs typeface="Times New Roman" pitchFamily="18" charset="0"/>
          </a:endParaRPr>
        </a:p>
      </cdr:txBody>
    </cdr:sp>
  </cdr:relSizeAnchor>
  <cdr:relSizeAnchor xmlns:cdr="http://schemas.openxmlformats.org/drawingml/2006/chartDrawing">
    <cdr:from>
      <cdr:x>0.7662</cdr:x>
      <cdr:y>0.80971</cdr:y>
    </cdr:from>
    <cdr:to>
      <cdr:x>0.8493</cdr:x>
      <cdr:y>0.85243</cdr:y>
    </cdr:to>
    <cdr:sp macro="" textlink="">
      <cdr:nvSpPr>
        <cdr:cNvPr id="11" name="TextBox 1"/>
        <cdr:cNvSpPr txBox="1"/>
      </cdr:nvSpPr>
      <cdr:spPr>
        <a:xfrm xmlns:a="http://schemas.openxmlformats.org/drawingml/2006/main">
          <a:off x="6643074" y="5092206"/>
          <a:ext cx="720493" cy="268663"/>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100">
              <a:latin typeface="Times New Roman" pitchFamily="18" charset="0"/>
              <a:cs typeface="Times New Roman" pitchFamily="18" charset="0"/>
            </a:rPr>
            <a:t>MiTEx</a:t>
          </a:r>
        </a:p>
      </cdr:txBody>
    </cdr:sp>
  </cdr:relSizeAnchor>
  <cdr:relSizeAnchor xmlns:cdr="http://schemas.openxmlformats.org/drawingml/2006/chartDrawing">
    <cdr:from>
      <cdr:x>0.30564</cdr:x>
      <cdr:y>0.8699</cdr:y>
    </cdr:from>
    <cdr:to>
      <cdr:x>0.38873</cdr:x>
      <cdr:y>0.91262</cdr:y>
    </cdr:to>
    <cdr:sp macro="" textlink="">
      <cdr:nvSpPr>
        <cdr:cNvPr id="13" name="TextBox 1"/>
        <cdr:cNvSpPr txBox="1"/>
      </cdr:nvSpPr>
      <cdr:spPr>
        <a:xfrm xmlns:a="http://schemas.openxmlformats.org/drawingml/2006/main">
          <a:off x="2649931" y="5470776"/>
          <a:ext cx="720406" cy="268663"/>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100">
              <a:latin typeface="Times New Roman" pitchFamily="18" charset="0"/>
              <a:cs typeface="Times New Roman" pitchFamily="18" charset="0"/>
            </a:rPr>
            <a:t>SNAP-1</a:t>
          </a: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0418" name="AutoShape 1"/>
          <p:cNvSpPr>
            <a:spLocks noChangeArrowheads="1"/>
          </p:cNvSpPr>
          <p:nvPr/>
        </p:nvSpPr>
        <p:spPr bwMode="auto">
          <a:xfrm>
            <a:off x="0" y="0"/>
            <a:ext cx="7772400" cy="10058400"/>
          </a:xfrm>
          <a:prstGeom prst="roundRect">
            <a:avLst>
              <a:gd name="adj" fmla="val 19"/>
            </a:avLst>
          </a:prstGeom>
          <a:solidFill>
            <a:srgbClr val="FFFFFF"/>
          </a:solidFill>
          <a:ln>
            <a:noFill/>
          </a:ln>
          <a:effectLst/>
          <a:extLst>
            <a:ext uri="{91240B29-F687-4F45-9708-019B960494DF}">
              <a14:hiddenLine xmlns:a14="http://schemas.microsoft.com/office/drawing/2010/main" w="9360" cap="sq">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
        <p:nvSpPr>
          <p:cNvPr id="60419" name="AutoShape 2"/>
          <p:cNvSpPr>
            <a:spLocks noChangeArrowheads="1"/>
          </p:cNvSpPr>
          <p:nvPr/>
        </p:nvSpPr>
        <p:spPr bwMode="auto">
          <a:xfrm>
            <a:off x="0" y="0"/>
            <a:ext cx="7772400" cy="10058400"/>
          </a:xfrm>
          <a:prstGeom prst="roundRect">
            <a:avLst>
              <a:gd name="adj" fmla="val 19"/>
            </a:avLst>
          </a:prstGeom>
          <a:solidFill>
            <a:srgbClr val="FFFFFF"/>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
        <p:nvSpPr>
          <p:cNvPr id="60420" name="AutoShape 3"/>
          <p:cNvSpPr>
            <a:spLocks noChangeArrowheads="1"/>
          </p:cNvSpPr>
          <p:nvPr/>
        </p:nvSpPr>
        <p:spPr bwMode="auto">
          <a:xfrm>
            <a:off x="0" y="0"/>
            <a:ext cx="7772400" cy="10058400"/>
          </a:xfrm>
          <a:prstGeom prst="roundRect">
            <a:avLst>
              <a:gd name="adj" fmla="val 19"/>
            </a:avLst>
          </a:prstGeom>
          <a:solidFill>
            <a:srgbClr val="FFFFFF"/>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
        <p:nvSpPr>
          <p:cNvPr id="60421" name="AutoShape 4"/>
          <p:cNvSpPr>
            <a:spLocks noChangeArrowheads="1"/>
          </p:cNvSpPr>
          <p:nvPr/>
        </p:nvSpPr>
        <p:spPr bwMode="auto">
          <a:xfrm>
            <a:off x="0" y="0"/>
            <a:ext cx="7772400" cy="10058400"/>
          </a:xfrm>
          <a:prstGeom prst="roundRect">
            <a:avLst>
              <a:gd name="adj" fmla="val 19"/>
            </a:avLst>
          </a:prstGeom>
          <a:solidFill>
            <a:srgbClr val="FFFFFF"/>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
        <p:nvSpPr>
          <p:cNvPr id="60422" name="AutoShape 5"/>
          <p:cNvSpPr>
            <a:spLocks noChangeArrowheads="1"/>
          </p:cNvSpPr>
          <p:nvPr/>
        </p:nvSpPr>
        <p:spPr bwMode="auto">
          <a:xfrm>
            <a:off x="0" y="0"/>
            <a:ext cx="7772400" cy="10058400"/>
          </a:xfrm>
          <a:prstGeom prst="roundRect">
            <a:avLst>
              <a:gd name="adj" fmla="val 19"/>
            </a:avLst>
          </a:prstGeom>
          <a:solidFill>
            <a:srgbClr val="FFFFFF"/>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
        <p:nvSpPr>
          <p:cNvPr id="60423" name="Rectangle 6"/>
          <p:cNvSpPr>
            <a:spLocks noGrp="1" noRot="1" noChangeAspect="1" noChangeArrowheads="1"/>
          </p:cNvSpPr>
          <p:nvPr>
            <p:ph type="sldImg"/>
          </p:nvPr>
        </p:nvSpPr>
        <p:spPr bwMode="auto">
          <a:xfrm>
            <a:off x="1138238" y="763588"/>
            <a:ext cx="5486400" cy="3762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3079" name="Rectangle 7"/>
          <p:cNvSpPr>
            <a:spLocks noGrp="1" noChangeArrowheads="1"/>
          </p:cNvSpPr>
          <p:nvPr>
            <p:ph type="body"/>
          </p:nvPr>
        </p:nvSpPr>
        <p:spPr bwMode="auto">
          <a:xfrm>
            <a:off x="777875" y="4776788"/>
            <a:ext cx="6208713" cy="4516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endParaRPr lang="en-US" altLang="en-US" noProof="0" smtClean="0"/>
          </a:p>
        </p:txBody>
      </p:sp>
      <p:sp>
        <p:nvSpPr>
          <p:cNvPr id="3080" name="Rectangle 8"/>
          <p:cNvSpPr>
            <a:spLocks noGrp="1" noChangeArrowheads="1"/>
          </p:cNvSpPr>
          <p:nvPr>
            <p:ph type="hdr"/>
          </p:nvPr>
        </p:nvSpPr>
        <p:spPr bwMode="auto">
          <a:xfrm>
            <a:off x="0" y="0"/>
            <a:ext cx="3363913" cy="493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nSpc>
                <a:spcPct val="95000"/>
              </a:lnSpc>
              <a:buClrTx/>
              <a:buFontTx/>
              <a:buNone/>
              <a:tabLst>
                <a:tab pos="723900" algn="l"/>
                <a:tab pos="1447800" algn="l"/>
                <a:tab pos="2171700" algn="l"/>
                <a:tab pos="2895600" algn="l"/>
              </a:tabLst>
              <a:defRPr sz="1400">
                <a:solidFill>
                  <a:srgbClr val="FFFFFF"/>
                </a:solidFill>
                <a:latin typeface="Times New Roman" pitchFamily="16" charset="0"/>
              </a:defRPr>
            </a:lvl1pPr>
          </a:lstStyle>
          <a:p>
            <a:pPr>
              <a:defRPr/>
            </a:pPr>
            <a:endParaRPr lang="en-US" altLang="en-US"/>
          </a:p>
        </p:txBody>
      </p:sp>
      <p:sp>
        <p:nvSpPr>
          <p:cNvPr id="3081" name="Rectangle 9"/>
          <p:cNvSpPr>
            <a:spLocks noGrp="1" noChangeArrowheads="1"/>
          </p:cNvSpPr>
          <p:nvPr>
            <p:ph type="dt"/>
          </p:nvPr>
        </p:nvSpPr>
        <p:spPr bwMode="auto">
          <a:xfrm>
            <a:off x="4398963" y="0"/>
            <a:ext cx="3363912" cy="493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r">
              <a:lnSpc>
                <a:spcPct val="95000"/>
              </a:lnSpc>
              <a:buClrTx/>
              <a:buFontTx/>
              <a:buNone/>
              <a:tabLst>
                <a:tab pos="723900" algn="l"/>
                <a:tab pos="1447800" algn="l"/>
                <a:tab pos="2171700" algn="l"/>
                <a:tab pos="2895600" algn="l"/>
              </a:tabLst>
              <a:defRPr sz="1400">
                <a:solidFill>
                  <a:srgbClr val="FFFFFF"/>
                </a:solidFill>
                <a:latin typeface="Times New Roman" pitchFamily="16" charset="0"/>
              </a:defRPr>
            </a:lvl1pPr>
          </a:lstStyle>
          <a:p>
            <a:pPr>
              <a:defRPr/>
            </a:pPr>
            <a:endParaRPr lang="en-US" altLang="en-US"/>
          </a:p>
        </p:txBody>
      </p:sp>
      <p:sp>
        <p:nvSpPr>
          <p:cNvPr id="3082" name="Rectangle 10"/>
          <p:cNvSpPr>
            <a:spLocks noGrp="1" noChangeArrowheads="1"/>
          </p:cNvSpPr>
          <p:nvPr>
            <p:ph type="ftr"/>
          </p:nvPr>
        </p:nvSpPr>
        <p:spPr bwMode="auto">
          <a:xfrm>
            <a:off x="0" y="9555163"/>
            <a:ext cx="3363913" cy="493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lnSpc>
                <a:spcPct val="95000"/>
              </a:lnSpc>
              <a:buClrTx/>
              <a:buFontTx/>
              <a:buNone/>
              <a:tabLst>
                <a:tab pos="723900" algn="l"/>
                <a:tab pos="1447800" algn="l"/>
                <a:tab pos="2171700" algn="l"/>
                <a:tab pos="2895600" algn="l"/>
              </a:tabLst>
              <a:defRPr sz="1400">
                <a:solidFill>
                  <a:srgbClr val="FFFFFF"/>
                </a:solidFill>
                <a:latin typeface="Times New Roman" pitchFamily="16" charset="0"/>
              </a:defRPr>
            </a:lvl1pPr>
          </a:lstStyle>
          <a:p>
            <a:pPr>
              <a:defRPr/>
            </a:pPr>
            <a:endParaRPr lang="en-US" altLang="en-US"/>
          </a:p>
        </p:txBody>
      </p:sp>
      <p:sp>
        <p:nvSpPr>
          <p:cNvPr id="3083" name="Rectangle 11"/>
          <p:cNvSpPr>
            <a:spLocks noGrp="1" noChangeArrowheads="1"/>
          </p:cNvSpPr>
          <p:nvPr>
            <p:ph type="sldNum"/>
          </p:nvPr>
        </p:nvSpPr>
        <p:spPr bwMode="auto">
          <a:xfrm>
            <a:off x="4398963" y="9555163"/>
            <a:ext cx="3363912" cy="493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lgn="r">
              <a:lnSpc>
                <a:spcPct val="95000"/>
              </a:lnSpc>
              <a:buClrTx/>
              <a:buFontTx/>
              <a:buNone/>
              <a:tabLst>
                <a:tab pos="723900" algn="l"/>
                <a:tab pos="1447800" algn="l"/>
                <a:tab pos="2171700" algn="l"/>
                <a:tab pos="2895600" algn="l"/>
              </a:tabLst>
              <a:defRPr sz="1400">
                <a:solidFill>
                  <a:srgbClr val="FFFFFF"/>
                </a:solidFill>
                <a:latin typeface="Times New Roman" pitchFamily="16" charset="0"/>
              </a:defRPr>
            </a:lvl1pPr>
          </a:lstStyle>
          <a:p>
            <a:pPr>
              <a:defRPr/>
            </a:pPr>
            <a:fld id="{9149D412-D6E2-4620-8532-7CE2C11C7647}" type="slidenum">
              <a:rPr lang="en-US" altLang="en-US"/>
              <a:pPr>
                <a:defRPr/>
              </a:pPr>
              <a:t>‹#›</a:t>
            </a:fld>
            <a:endParaRPr lang="en-US" altLang="en-US"/>
          </a:p>
        </p:txBody>
      </p:sp>
    </p:spTree>
    <p:extLst>
      <p:ext uri="{BB962C8B-B14F-4D97-AF65-F5344CB8AC3E}">
        <p14:creationId xmlns:p14="http://schemas.microsoft.com/office/powerpoint/2010/main" val="997753400"/>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42" name="Rectangle 11"/>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charset="-122"/>
              </a:defRPr>
            </a:lvl1pPr>
            <a:lvl2pPr eaLnBrk="0">
              <a:tabLst>
                <a:tab pos="723900" algn="l"/>
                <a:tab pos="1447800" algn="l"/>
                <a:tab pos="2171700" algn="l"/>
                <a:tab pos="2895600" algn="l"/>
              </a:tabLst>
              <a:defRPr>
                <a:solidFill>
                  <a:schemeClr val="bg1"/>
                </a:solidFill>
                <a:latin typeface="Arial" charset="0"/>
                <a:ea typeface="Microsoft YaHei" charset="-122"/>
              </a:defRPr>
            </a:lvl2pPr>
            <a:lvl3pPr eaLnBrk="0">
              <a:tabLst>
                <a:tab pos="723900" algn="l"/>
                <a:tab pos="1447800" algn="l"/>
                <a:tab pos="2171700" algn="l"/>
                <a:tab pos="2895600" algn="l"/>
              </a:tabLst>
              <a:defRPr>
                <a:solidFill>
                  <a:schemeClr val="bg1"/>
                </a:solidFill>
                <a:latin typeface="Arial" charset="0"/>
                <a:ea typeface="Microsoft YaHei" charset="-122"/>
              </a:defRPr>
            </a:lvl3pPr>
            <a:lvl4pPr eaLnBrk="0">
              <a:tabLst>
                <a:tab pos="723900" algn="l"/>
                <a:tab pos="1447800" algn="l"/>
                <a:tab pos="2171700" algn="l"/>
                <a:tab pos="2895600" algn="l"/>
              </a:tabLst>
              <a:defRPr>
                <a:solidFill>
                  <a:schemeClr val="bg1"/>
                </a:solidFill>
                <a:latin typeface="Arial" charset="0"/>
                <a:ea typeface="Microsoft YaHei" charset="-122"/>
              </a:defRPr>
            </a:lvl4pPr>
            <a:lvl5pPr eaLnBrk="0">
              <a:tabLst>
                <a:tab pos="723900" algn="l"/>
                <a:tab pos="1447800" algn="l"/>
                <a:tab pos="2171700" algn="l"/>
                <a:tab pos="2895600" algn="l"/>
              </a:tabLst>
              <a:defRPr>
                <a:solidFill>
                  <a:schemeClr val="bg1"/>
                </a:solidFill>
                <a:latin typeface="Arial" charset="0"/>
                <a:ea typeface="Microsoft YaHei"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9pPr>
          </a:lstStyle>
          <a:p>
            <a:pPr eaLnBrk="1"/>
            <a:fld id="{31E3B3A6-0991-4311-8485-A8B91551DA57}" type="slidenum">
              <a:rPr lang="en-US" altLang="en-US" smtClean="0">
                <a:solidFill>
                  <a:srgbClr val="FFFFFF"/>
                </a:solidFill>
                <a:latin typeface="Times New Roman" pitchFamily="16" charset="0"/>
              </a:rPr>
              <a:pPr eaLnBrk="1"/>
              <a:t>1</a:t>
            </a:fld>
            <a:endParaRPr lang="en-US" altLang="en-US" smtClean="0">
              <a:solidFill>
                <a:srgbClr val="FFFFFF"/>
              </a:solidFill>
              <a:latin typeface="Times New Roman" pitchFamily="16" charset="0"/>
            </a:endParaRPr>
          </a:p>
        </p:txBody>
      </p:sp>
      <p:sp>
        <p:nvSpPr>
          <p:cNvPr id="61443" name="Rectangle 1"/>
          <p:cNvSpPr>
            <a:spLocks noGrp="1" noRot="1" noChangeAspect="1" noChangeArrowheads="1" noTextEdit="1"/>
          </p:cNvSpPr>
          <p:nvPr>
            <p:ph type="sldImg"/>
          </p:nvPr>
        </p:nvSpPr>
        <p:spPr>
          <a:xfrm>
            <a:off x="1373188" y="763588"/>
            <a:ext cx="5026025"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1444" name="Rectangle 2"/>
          <p:cNvSpPr>
            <a:spLocks noGrp="1" noChangeArrowheads="1"/>
          </p:cNvSpPr>
          <p:nvPr>
            <p:ph type="body" idx="1"/>
          </p:nvPr>
        </p:nvSpPr>
        <p:spPr>
          <a:xfrm>
            <a:off x="777875" y="4776788"/>
            <a:ext cx="6210300" cy="4518025"/>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2466" name="Rectangle 11"/>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charset="-122"/>
              </a:defRPr>
            </a:lvl1pPr>
            <a:lvl2pPr eaLnBrk="0">
              <a:tabLst>
                <a:tab pos="723900" algn="l"/>
                <a:tab pos="1447800" algn="l"/>
                <a:tab pos="2171700" algn="l"/>
                <a:tab pos="2895600" algn="l"/>
              </a:tabLst>
              <a:defRPr>
                <a:solidFill>
                  <a:schemeClr val="bg1"/>
                </a:solidFill>
                <a:latin typeface="Arial" charset="0"/>
                <a:ea typeface="Microsoft YaHei" charset="-122"/>
              </a:defRPr>
            </a:lvl2pPr>
            <a:lvl3pPr eaLnBrk="0">
              <a:tabLst>
                <a:tab pos="723900" algn="l"/>
                <a:tab pos="1447800" algn="l"/>
                <a:tab pos="2171700" algn="l"/>
                <a:tab pos="2895600" algn="l"/>
              </a:tabLst>
              <a:defRPr>
                <a:solidFill>
                  <a:schemeClr val="bg1"/>
                </a:solidFill>
                <a:latin typeface="Arial" charset="0"/>
                <a:ea typeface="Microsoft YaHei" charset="-122"/>
              </a:defRPr>
            </a:lvl3pPr>
            <a:lvl4pPr eaLnBrk="0">
              <a:tabLst>
                <a:tab pos="723900" algn="l"/>
                <a:tab pos="1447800" algn="l"/>
                <a:tab pos="2171700" algn="l"/>
                <a:tab pos="2895600" algn="l"/>
              </a:tabLst>
              <a:defRPr>
                <a:solidFill>
                  <a:schemeClr val="bg1"/>
                </a:solidFill>
                <a:latin typeface="Arial" charset="0"/>
                <a:ea typeface="Microsoft YaHei" charset="-122"/>
              </a:defRPr>
            </a:lvl4pPr>
            <a:lvl5pPr eaLnBrk="0">
              <a:tabLst>
                <a:tab pos="723900" algn="l"/>
                <a:tab pos="1447800" algn="l"/>
                <a:tab pos="2171700" algn="l"/>
                <a:tab pos="2895600" algn="l"/>
              </a:tabLst>
              <a:defRPr>
                <a:solidFill>
                  <a:schemeClr val="bg1"/>
                </a:solidFill>
                <a:latin typeface="Arial" charset="0"/>
                <a:ea typeface="Microsoft YaHei"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9pPr>
          </a:lstStyle>
          <a:p>
            <a:pPr eaLnBrk="1"/>
            <a:fld id="{598528C8-BD87-4F76-9F7B-C693526192DE}" type="slidenum">
              <a:rPr lang="en-US" altLang="en-US" smtClean="0">
                <a:solidFill>
                  <a:srgbClr val="FFFFFF"/>
                </a:solidFill>
                <a:latin typeface="Times New Roman" pitchFamily="16" charset="0"/>
              </a:rPr>
              <a:pPr eaLnBrk="1"/>
              <a:t>3</a:t>
            </a:fld>
            <a:endParaRPr lang="en-US" altLang="en-US" smtClean="0">
              <a:solidFill>
                <a:srgbClr val="FFFFFF"/>
              </a:solidFill>
              <a:latin typeface="Times New Roman" pitchFamily="16" charset="0"/>
            </a:endParaRPr>
          </a:p>
        </p:txBody>
      </p:sp>
      <p:sp>
        <p:nvSpPr>
          <p:cNvPr id="62467" name="Rectangle 1"/>
          <p:cNvSpPr>
            <a:spLocks noGrp="1" noRot="1" noChangeAspect="1" noChangeArrowheads="1" noTextEdit="1"/>
          </p:cNvSpPr>
          <p:nvPr>
            <p:ph type="sldImg"/>
          </p:nvPr>
        </p:nvSpPr>
        <p:spPr>
          <a:xfrm>
            <a:off x="1373188" y="763588"/>
            <a:ext cx="5026025"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2468" name="Rectangle 2"/>
          <p:cNvSpPr>
            <a:spLocks noGrp="1" noChangeArrowheads="1"/>
          </p:cNvSpPr>
          <p:nvPr>
            <p:ph type="body" idx="1"/>
          </p:nvPr>
        </p:nvSpPr>
        <p:spPr>
          <a:xfrm>
            <a:off x="777875" y="4776788"/>
            <a:ext cx="6210300" cy="4518025"/>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2466" name="Rectangle 11"/>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charset="-122"/>
              </a:defRPr>
            </a:lvl1pPr>
            <a:lvl2pPr eaLnBrk="0">
              <a:tabLst>
                <a:tab pos="723900" algn="l"/>
                <a:tab pos="1447800" algn="l"/>
                <a:tab pos="2171700" algn="l"/>
                <a:tab pos="2895600" algn="l"/>
              </a:tabLst>
              <a:defRPr>
                <a:solidFill>
                  <a:schemeClr val="bg1"/>
                </a:solidFill>
                <a:latin typeface="Arial" charset="0"/>
                <a:ea typeface="Microsoft YaHei" charset="-122"/>
              </a:defRPr>
            </a:lvl2pPr>
            <a:lvl3pPr eaLnBrk="0">
              <a:tabLst>
                <a:tab pos="723900" algn="l"/>
                <a:tab pos="1447800" algn="l"/>
                <a:tab pos="2171700" algn="l"/>
                <a:tab pos="2895600" algn="l"/>
              </a:tabLst>
              <a:defRPr>
                <a:solidFill>
                  <a:schemeClr val="bg1"/>
                </a:solidFill>
                <a:latin typeface="Arial" charset="0"/>
                <a:ea typeface="Microsoft YaHei" charset="-122"/>
              </a:defRPr>
            </a:lvl3pPr>
            <a:lvl4pPr eaLnBrk="0">
              <a:tabLst>
                <a:tab pos="723900" algn="l"/>
                <a:tab pos="1447800" algn="l"/>
                <a:tab pos="2171700" algn="l"/>
                <a:tab pos="2895600" algn="l"/>
              </a:tabLst>
              <a:defRPr>
                <a:solidFill>
                  <a:schemeClr val="bg1"/>
                </a:solidFill>
                <a:latin typeface="Arial" charset="0"/>
                <a:ea typeface="Microsoft YaHei" charset="-122"/>
              </a:defRPr>
            </a:lvl4pPr>
            <a:lvl5pPr eaLnBrk="0">
              <a:tabLst>
                <a:tab pos="723900" algn="l"/>
                <a:tab pos="1447800" algn="l"/>
                <a:tab pos="2171700" algn="l"/>
                <a:tab pos="2895600" algn="l"/>
              </a:tabLst>
              <a:defRPr>
                <a:solidFill>
                  <a:schemeClr val="bg1"/>
                </a:solidFill>
                <a:latin typeface="Arial" charset="0"/>
                <a:ea typeface="Microsoft YaHei"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9pPr>
          </a:lstStyle>
          <a:p>
            <a:pPr eaLnBrk="1"/>
            <a:fld id="{598528C8-BD87-4F76-9F7B-C693526192DE}" type="slidenum">
              <a:rPr lang="en-US" altLang="en-US" smtClean="0">
                <a:solidFill>
                  <a:srgbClr val="FFFFFF"/>
                </a:solidFill>
                <a:latin typeface="Times New Roman" pitchFamily="16" charset="0"/>
              </a:rPr>
              <a:pPr eaLnBrk="1"/>
              <a:t>5</a:t>
            </a:fld>
            <a:endParaRPr lang="en-US" altLang="en-US" smtClean="0">
              <a:solidFill>
                <a:srgbClr val="FFFFFF"/>
              </a:solidFill>
              <a:latin typeface="Times New Roman" pitchFamily="16" charset="0"/>
            </a:endParaRPr>
          </a:p>
        </p:txBody>
      </p:sp>
      <p:sp>
        <p:nvSpPr>
          <p:cNvPr id="62467" name="Rectangle 1"/>
          <p:cNvSpPr>
            <a:spLocks noGrp="1" noRot="1" noChangeAspect="1" noChangeArrowheads="1" noTextEdit="1"/>
          </p:cNvSpPr>
          <p:nvPr>
            <p:ph type="sldImg"/>
          </p:nvPr>
        </p:nvSpPr>
        <p:spPr>
          <a:xfrm>
            <a:off x="1373188" y="763588"/>
            <a:ext cx="5026025"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2468" name="Rectangle 2"/>
          <p:cNvSpPr>
            <a:spLocks noGrp="1" noChangeArrowheads="1"/>
          </p:cNvSpPr>
          <p:nvPr>
            <p:ph type="body" idx="1"/>
          </p:nvPr>
        </p:nvSpPr>
        <p:spPr>
          <a:xfrm>
            <a:off x="777875" y="4776788"/>
            <a:ext cx="6210300" cy="4518025"/>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3490" name="Rectangle 11"/>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charset="-122"/>
              </a:defRPr>
            </a:lvl1pPr>
            <a:lvl2pPr eaLnBrk="0">
              <a:tabLst>
                <a:tab pos="723900" algn="l"/>
                <a:tab pos="1447800" algn="l"/>
                <a:tab pos="2171700" algn="l"/>
                <a:tab pos="2895600" algn="l"/>
              </a:tabLst>
              <a:defRPr>
                <a:solidFill>
                  <a:schemeClr val="bg1"/>
                </a:solidFill>
                <a:latin typeface="Arial" charset="0"/>
                <a:ea typeface="Microsoft YaHei" charset="-122"/>
              </a:defRPr>
            </a:lvl2pPr>
            <a:lvl3pPr eaLnBrk="0">
              <a:tabLst>
                <a:tab pos="723900" algn="l"/>
                <a:tab pos="1447800" algn="l"/>
                <a:tab pos="2171700" algn="l"/>
                <a:tab pos="2895600" algn="l"/>
              </a:tabLst>
              <a:defRPr>
                <a:solidFill>
                  <a:schemeClr val="bg1"/>
                </a:solidFill>
                <a:latin typeface="Arial" charset="0"/>
                <a:ea typeface="Microsoft YaHei" charset="-122"/>
              </a:defRPr>
            </a:lvl3pPr>
            <a:lvl4pPr eaLnBrk="0">
              <a:tabLst>
                <a:tab pos="723900" algn="l"/>
                <a:tab pos="1447800" algn="l"/>
                <a:tab pos="2171700" algn="l"/>
                <a:tab pos="2895600" algn="l"/>
              </a:tabLst>
              <a:defRPr>
                <a:solidFill>
                  <a:schemeClr val="bg1"/>
                </a:solidFill>
                <a:latin typeface="Arial" charset="0"/>
                <a:ea typeface="Microsoft YaHei" charset="-122"/>
              </a:defRPr>
            </a:lvl4pPr>
            <a:lvl5pPr eaLnBrk="0">
              <a:tabLst>
                <a:tab pos="723900" algn="l"/>
                <a:tab pos="1447800" algn="l"/>
                <a:tab pos="2171700" algn="l"/>
                <a:tab pos="2895600" algn="l"/>
              </a:tabLst>
              <a:defRPr>
                <a:solidFill>
                  <a:schemeClr val="bg1"/>
                </a:solidFill>
                <a:latin typeface="Arial" charset="0"/>
                <a:ea typeface="Microsoft YaHei"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9pPr>
          </a:lstStyle>
          <a:p>
            <a:pPr eaLnBrk="1"/>
            <a:fld id="{735AA039-4673-404C-98F7-95B3BE78DF95}" type="slidenum">
              <a:rPr lang="en-US" altLang="en-US" smtClean="0">
                <a:solidFill>
                  <a:srgbClr val="FFFFFF"/>
                </a:solidFill>
                <a:latin typeface="Times New Roman" pitchFamily="16" charset="0"/>
              </a:rPr>
              <a:pPr eaLnBrk="1"/>
              <a:t>20</a:t>
            </a:fld>
            <a:endParaRPr lang="en-US" altLang="en-US" smtClean="0">
              <a:solidFill>
                <a:srgbClr val="FFFFFF"/>
              </a:solidFill>
              <a:latin typeface="Times New Roman" pitchFamily="16" charset="0"/>
            </a:endParaRPr>
          </a:p>
        </p:txBody>
      </p:sp>
      <p:sp>
        <p:nvSpPr>
          <p:cNvPr id="63491" name="Rectangle 1"/>
          <p:cNvSpPr>
            <a:spLocks noGrp="1" noRot="1" noChangeAspect="1" noChangeArrowheads="1" noTextEdit="1"/>
          </p:cNvSpPr>
          <p:nvPr>
            <p:ph type="sldImg"/>
          </p:nvPr>
        </p:nvSpPr>
        <p:spPr>
          <a:xfrm>
            <a:off x="1373188" y="763588"/>
            <a:ext cx="5026025"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3492" name="Rectangle 2"/>
          <p:cNvSpPr>
            <a:spLocks noGrp="1" noChangeArrowheads="1"/>
          </p:cNvSpPr>
          <p:nvPr>
            <p:ph type="body" idx="1"/>
          </p:nvPr>
        </p:nvSpPr>
        <p:spPr>
          <a:xfrm>
            <a:off x="777875" y="4776788"/>
            <a:ext cx="6210300" cy="4518025"/>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4514" name="Rectangle 11"/>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charset="-122"/>
              </a:defRPr>
            </a:lvl1pPr>
            <a:lvl2pPr eaLnBrk="0">
              <a:tabLst>
                <a:tab pos="723900" algn="l"/>
                <a:tab pos="1447800" algn="l"/>
                <a:tab pos="2171700" algn="l"/>
                <a:tab pos="2895600" algn="l"/>
              </a:tabLst>
              <a:defRPr>
                <a:solidFill>
                  <a:schemeClr val="bg1"/>
                </a:solidFill>
                <a:latin typeface="Arial" charset="0"/>
                <a:ea typeface="Microsoft YaHei" charset="-122"/>
              </a:defRPr>
            </a:lvl2pPr>
            <a:lvl3pPr eaLnBrk="0">
              <a:tabLst>
                <a:tab pos="723900" algn="l"/>
                <a:tab pos="1447800" algn="l"/>
                <a:tab pos="2171700" algn="l"/>
                <a:tab pos="2895600" algn="l"/>
              </a:tabLst>
              <a:defRPr>
                <a:solidFill>
                  <a:schemeClr val="bg1"/>
                </a:solidFill>
                <a:latin typeface="Arial" charset="0"/>
                <a:ea typeface="Microsoft YaHei" charset="-122"/>
              </a:defRPr>
            </a:lvl3pPr>
            <a:lvl4pPr eaLnBrk="0">
              <a:tabLst>
                <a:tab pos="723900" algn="l"/>
                <a:tab pos="1447800" algn="l"/>
                <a:tab pos="2171700" algn="l"/>
                <a:tab pos="2895600" algn="l"/>
              </a:tabLst>
              <a:defRPr>
                <a:solidFill>
                  <a:schemeClr val="bg1"/>
                </a:solidFill>
                <a:latin typeface="Arial" charset="0"/>
                <a:ea typeface="Microsoft YaHei" charset="-122"/>
              </a:defRPr>
            </a:lvl4pPr>
            <a:lvl5pPr eaLnBrk="0">
              <a:tabLst>
                <a:tab pos="723900" algn="l"/>
                <a:tab pos="1447800" algn="l"/>
                <a:tab pos="2171700" algn="l"/>
                <a:tab pos="2895600" algn="l"/>
              </a:tabLst>
              <a:defRPr>
                <a:solidFill>
                  <a:schemeClr val="bg1"/>
                </a:solidFill>
                <a:latin typeface="Arial" charset="0"/>
                <a:ea typeface="Microsoft YaHei"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9pPr>
          </a:lstStyle>
          <a:p>
            <a:pPr eaLnBrk="1"/>
            <a:fld id="{FC41C5AE-5A2A-4D70-B93A-47A2E2EBC5BD}" type="slidenum">
              <a:rPr lang="en-US" altLang="en-US" smtClean="0">
                <a:solidFill>
                  <a:srgbClr val="FFFFFF"/>
                </a:solidFill>
                <a:latin typeface="Times New Roman" pitchFamily="16" charset="0"/>
              </a:rPr>
              <a:pPr eaLnBrk="1"/>
              <a:t>21</a:t>
            </a:fld>
            <a:endParaRPr lang="en-US" altLang="en-US" smtClean="0">
              <a:solidFill>
                <a:srgbClr val="FFFFFF"/>
              </a:solidFill>
              <a:latin typeface="Times New Roman" pitchFamily="16" charset="0"/>
            </a:endParaRPr>
          </a:p>
        </p:txBody>
      </p:sp>
      <p:sp>
        <p:nvSpPr>
          <p:cNvPr id="64515" name="Rectangle 1"/>
          <p:cNvSpPr>
            <a:spLocks noGrp="1" noRot="1" noChangeAspect="1" noChangeArrowheads="1" noTextEdit="1"/>
          </p:cNvSpPr>
          <p:nvPr>
            <p:ph type="sldImg"/>
          </p:nvPr>
        </p:nvSpPr>
        <p:spPr>
          <a:xfrm>
            <a:off x="1374775" y="763588"/>
            <a:ext cx="5018088" cy="3767137"/>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4516" name="Rectangle 2"/>
          <p:cNvSpPr>
            <a:spLocks noGrp="1" noChangeArrowheads="1"/>
          </p:cNvSpPr>
          <p:nvPr>
            <p:ph type="body" idx="1"/>
          </p:nvPr>
        </p:nvSpPr>
        <p:spPr>
          <a:xfrm>
            <a:off x="777875" y="4776788"/>
            <a:ext cx="6210300" cy="4518025"/>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5538" name="Rectangle 11"/>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charset="-122"/>
              </a:defRPr>
            </a:lvl1pPr>
            <a:lvl2pPr eaLnBrk="0">
              <a:tabLst>
                <a:tab pos="723900" algn="l"/>
                <a:tab pos="1447800" algn="l"/>
                <a:tab pos="2171700" algn="l"/>
                <a:tab pos="2895600" algn="l"/>
              </a:tabLst>
              <a:defRPr>
                <a:solidFill>
                  <a:schemeClr val="bg1"/>
                </a:solidFill>
                <a:latin typeface="Arial" charset="0"/>
                <a:ea typeface="Microsoft YaHei" charset="-122"/>
              </a:defRPr>
            </a:lvl2pPr>
            <a:lvl3pPr eaLnBrk="0">
              <a:tabLst>
                <a:tab pos="723900" algn="l"/>
                <a:tab pos="1447800" algn="l"/>
                <a:tab pos="2171700" algn="l"/>
                <a:tab pos="2895600" algn="l"/>
              </a:tabLst>
              <a:defRPr>
                <a:solidFill>
                  <a:schemeClr val="bg1"/>
                </a:solidFill>
                <a:latin typeface="Arial" charset="0"/>
                <a:ea typeface="Microsoft YaHei" charset="-122"/>
              </a:defRPr>
            </a:lvl3pPr>
            <a:lvl4pPr eaLnBrk="0">
              <a:tabLst>
                <a:tab pos="723900" algn="l"/>
                <a:tab pos="1447800" algn="l"/>
                <a:tab pos="2171700" algn="l"/>
                <a:tab pos="2895600" algn="l"/>
              </a:tabLst>
              <a:defRPr>
                <a:solidFill>
                  <a:schemeClr val="bg1"/>
                </a:solidFill>
                <a:latin typeface="Arial" charset="0"/>
                <a:ea typeface="Microsoft YaHei" charset="-122"/>
              </a:defRPr>
            </a:lvl4pPr>
            <a:lvl5pPr eaLnBrk="0">
              <a:tabLst>
                <a:tab pos="723900" algn="l"/>
                <a:tab pos="1447800" algn="l"/>
                <a:tab pos="2171700" algn="l"/>
                <a:tab pos="2895600" algn="l"/>
              </a:tabLst>
              <a:defRPr>
                <a:solidFill>
                  <a:schemeClr val="bg1"/>
                </a:solidFill>
                <a:latin typeface="Arial" charset="0"/>
                <a:ea typeface="Microsoft YaHei"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9pPr>
          </a:lstStyle>
          <a:p>
            <a:pPr eaLnBrk="1"/>
            <a:fld id="{63F429DC-CEB1-4B3B-A1FC-C4A5D8973A74}" type="slidenum">
              <a:rPr lang="en-US" altLang="en-US" smtClean="0">
                <a:solidFill>
                  <a:srgbClr val="FFFFFF"/>
                </a:solidFill>
                <a:latin typeface="Times New Roman" pitchFamily="16" charset="0"/>
              </a:rPr>
              <a:pPr eaLnBrk="1"/>
              <a:t>22</a:t>
            </a:fld>
            <a:endParaRPr lang="en-US" altLang="en-US" smtClean="0">
              <a:solidFill>
                <a:srgbClr val="FFFFFF"/>
              </a:solidFill>
              <a:latin typeface="Times New Roman" pitchFamily="16" charset="0"/>
            </a:endParaRPr>
          </a:p>
        </p:txBody>
      </p:sp>
      <p:sp>
        <p:nvSpPr>
          <p:cNvPr id="65539" name="Rectangle 1"/>
          <p:cNvSpPr>
            <a:spLocks noGrp="1" noRot="1" noChangeAspect="1" noChangeArrowheads="1" noTextEdit="1"/>
          </p:cNvSpPr>
          <p:nvPr>
            <p:ph type="sldImg"/>
          </p:nvPr>
        </p:nvSpPr>
        <p:spPr>
          <a:xfrm>
            <a:off x="1374775" y="763588"/>
            <a:ext cx="5018088" cy="3767137"/>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5540" name="Rectangle 2"/>
          <p:cNvSpPr>
            <a:spLocks noGrp="1" noChangeArrowheads="1"/>
          </p:cNvSpPr>
          <p:nvPr>
            <p:ph type="body" idx="1"/>
          </p:nvPr>
        </p:nvSpPr>
        <p:spPr>
          <a:xfrm>
            <a:off x="777875" y="4776788"/>
            <a:ext cx="6210300" cy="4518025"/>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6562" name="Rectangle 11"/>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charset="-122"/>
              </a:defRPr>
            </a:lvl1pPr>
            <a:lvl2pPr eaLnBrk="0">
              <a:tabLst>
                <a:tab pos="723900" algn="l"/>
                <a:tab pos="1447800" algn="l"/>
                <a:tab pos="2171700" algn="l"/>
                <a:tab pos="2895600" algn="l"/>
              </a:tabLst>
              <a:defRPr>
                <a:solidFill>
                  <a:schemeClr val="bg1"/>
                </a:solidFill>
                <a:latin typeface="Arial" charset="0"/>
                <a:ea typeface="Microsoft YaHei" charset="-122"/>
              </a:defRPr>
            </a:lvl2pPr>
            <a:lvl3pPr eaLnBrk="0">
              <a:tabLst>
                <a:tab pos="723900" algn="l"/>
                <a:tab pos="1447800" algn="l"/>
                <a:tab pos="2171700" algn="l"/>
                <a:tab pos="2895600" algn="l"/>
              </a:tabLst>
              <a:defRPr>
                <a:solidFill>
                  <a:schemeClr val="bg1"/>
                </a:solidFill>
                <a:latin typeface="Arial" charset="0"/>
                <a:ea typeface="Microsoft YaHei" charset="-122"/>
              </a:defRPr>
            </a:lvl3pPr>
            <a:lvl4pPr eaLnBrk="0">
              <a:tabLst>
                <a:tab pos="723900" algn="l"/>
                <a:tab pos="1447800" algn="l"/>
                <a:tab pos="2171700" algn="l"/>
                <a:tab pos="2895600" algn="l"/>
              </a:tabLst>
              <a:defRPr>
                <a:solidFill>
                  <a:schemeClr val="bg1"/>
                </a:solidFill>
                <a:latin typeface="Arial" charset="0"/>
                <a:ea typeface="Microsoft YaHei" charset="-122"/>
              </a:defRPr>
            </a:lvl4pPr>
            <a:lvl5pPr eaLnBrk="0">
              <a:tabLst>
                <a:tab pos="723900" algn="l"/>
                <a:tab pos="1447800" algn="l"/>
                <a:tab pos="2171700" algn="l"/>
                <a:tab pos="2895600" algn="l"/>
              </a:tabLst>
              <a:defRPr>
                <a:solidFill>
                  <a:schemeClr val="bg1"/>
                </a:solidFill>
                <a:latin typeface="Arial" charset="0"/>
                <a:ea typeface="Microsoft YaHei"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9pPr>
          </a:lstStyle>
          <a:p>
            <a:pPr eaLnBrk="1"/>
            <a:fld id="{7DD92E2E-7F15-4027-BBF9-7A8D087BD4C6}" type="slidenum">
              <a:rPr lang="en-US" altLang="en-US" smtClean="0">
                <a:solidFill>
                  <a:srgbClr val="FFFFFF"/>
                </a:solidFill>
                <a:latin typeface="Times New Roman" pitchFamily="16" charset="0"/>
              </a:rPr>
              <a:pPr eaLnBrk="1"/>
              <a:t>23</a:t>
            </a:fld>
            <a:endParaRPr lang="en-US" altLang="en-US" smtClean="0">
              <a:solidFill>
                <a:srgbClr val="FFFFFF"/>
              </a:solidFill>
              <a:latin typeface="Times New Roman" pitchFamily="16" charset="0"/>
            </a:endParaRPr>
          </a:p>
        </p:txBody>
      </p:sp>
      <p:sp>
        <p:nvSpPr>
          <p:cNvPr id="66563" name="Rectangle 1"/>
          <p:cNvSpPr>
            <a:spLocks noGrp="1" noRot="1" noChangeAspect="1" noChangeArrowheads="1" noTextEdit="1"/>
          </p:cNvSpPr>
          <p:nvPr>
            <p:ph type="sldImg"/>
          </p:nvPr>
        </p:nvSpPr>
        <p:spPr>
          <a:xfrm>
            <a:off x="1374775" y="763588"/>
            <a:ext cx="5018088" cy="3767137"/>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6564" name="Rectangle 2"/>
          <p:cNvSpPr>
            <a:spLocks noGrp="1" noChangeArrowheads="1"/>
          </p:cNvSpPr>
          <p:nvPr>
            <p:ph type="body" idx="1"/>
          </p:nvPr>
        </p:nvSpPr>
        <p:spPr>
          <a:xfrm>
            <a:off x="777875" y="4776788"/>
            <a:ext cx="6210300" cy="4518025"/>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42" name="Rectangle 11"/>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charset="-122"/>
              </a:defRPr>
            </a:lvl1pPr>
            <a:lvl2pPr eaLnBrk="0">
              <a:tabLst>
                <a:tab pos="723900" algn="l"/>
                <a:tab pos="1447800" algn="l"/>
                <a:tab pos="2171700" algn="l"/>
                <a:tab pos="2895600" algn="l"/>
              </a:tabLst>
              <a:defRPr>
                <a:solidFill>
                  <a:schemeClr val="bg1"/>
                </a:solidFill>
                <a:latin typeface="Arial" charset="0"/>
                <a:ea typeface="Microsoft YaHei" charset="-122"/>
              </a:defRPr>
            </a:lvl2pPr>
            <a:lvl3pPr eaLnBrk="0">
              <a:tabLst>
                <a:tab pos="723900" algn="l"/>
                <a:tab pos="1447800" algn="l"/>
                <a:tab pos="2171700" algn="l"/>
                <a:tab pos="2895600" algn="l"/>
              </a:tabLst>
              <a:defRPr>
                <a:solidFill>
                  <a:schemeClr val="bg1"/>
                </a:solidFill>
                <a:latin typeface="Arial" charset="0"/>
                <a:ea typeface="Microsoft YaHei" charset="-122"/>
              </a:defRPr>
            </a:lvl3pPr>
            <a:lvl4pPr eaLnBrk="0">
              <a:tabLst>
                <a:tab pos="723900" algn="l"/>
                <a:tab pos="1447800" algn="l"/>
                <a:tab pos="2171700" algn="l"/>
                <a:tab pos="2895600" algn="l"/>
              </a:tabLst>
              <a:defRPr>
                <a:solidFill>
                  <a:schemeClr val="bg1"/>
                </a:solidFill>
                <a:latin typeface="Arial" charset="0"/>
                <a:ea typeface="Microsoft YaHei" charset="-122"/>
              </a:defRPr>
            </a:lvl4pPr>
            <a:lvl5pPr eaLnBrk="0">
              <a:tabLst>
                <a:tab pos="723900" algn="l"/>
                <a:tab pos="1447800" algn="l"/>
                <a:tab pos="2171700" algn="l"/>
                <a:tab pos="2895600" algn="l"/>
              </a:tabLst>
              <a:defRPr>
                <a:solidFill>
                  <a:schemeClr val="bg1"/>
                </a:solidFill>
                <a:latin typeface="Arial" charset="0"/>
                <a:ea typeface="Microsoft YaHei"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9pPr>
          </a:lstStyle>
          <a:p>
            <a:pPr eaLnBrk="1"/>
            <a:fld id="{31E3B3A6-0991-4311-8485-A8B91551DA57}" type="slidenum">
              <a:rPr lang="en-US" altLang="en-US" smtClean="0">
                <a:solidFill>
                  <a:srgbClr val="FFFFFF"/>
                </a:solidFill>
                <a:latin typeface="Times New Roman" pitchFamily="16" charset="0"/>
              </a:rPr>
              <a:pPr eaLnBrk="1"/>
              <a:t>37</a:t>
            </a:fld>
            <a:endParaRPr lang="en-US" altLang="en-US" smtClean="0">
              <a:solidFill>
                <a:srgbClr val="FFFFFF"/>
              </a:solidFill>
              <a:latin typeface="Times New Roman" pitchFamily="16" charset="0"/>
            </a:endParaRPr>
          </a:p>
        </p:txBody>
      </p:sp>
      <p:sp>
        <p:nvSpPr>
          <p:cNvPr id="61443" name="Rectangle 1"/>
          <p:cNvSpPr>
            <a:spLocks noGrp="1" noRot="1" noChangeAspect="1" noChangeArrowheads="1" noTextEdit="1"/>
          </p:cNvSpPr>
          <p:nvPr>
            <p:ph type="sldImg"/>
          </p:nvPr>
        </p:nvSpPr>
        <p:spPr>
          <a:xfrm>
            <a:off x="1373188" y="763588"/>
            <a:ext cx="5026025"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1444" name="Rectangle 2"/>
          <p:cNvSpPr>
            <a:spLocks noGrp="1" noChangeArrowheads="1"/>
          </p:cNvSpPr>
          <p:nvPr>
            <p:ph type="body" idx="1"/>
          </p:nvPr>
        </p:nvSpPr>
        <p:spPr>
          <a:xfrm>
            <a:off x="777875" y="4776788"/>
            <a:ext cx="6210300" cy="4518025"/>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5650" y="2349500"/>
            <a:ext cx="8564563" cy="1620838"/>
          </a:xfrm>
        </p:spPr>
        <p:txBody>
          <a:bodyPr/>
          <a:lstStyle/>
          <a:p>
            <a:r>
              <a:rPr lang="en-US" smtClean="0"/>
              <a:t>Click to edit Master title style</a:t>
            </a:r>
            <a:endParaRPr lang="en-US"/>
          </a:p>
        </p:txBody>
      </p:sp>
      <p:sp>
        <p:nvSpPr>
          <p:cNvPr id="3" name="Subtitle 2"/>
          <p:cNvSpPr>
            <a:spLocks noGrp="1"/>
          </p:cNvSpPr>
          <p:nvPr>
            <p:ph type="subTitle" idx="1"/>
          </p:nvPr>
        </p:nvSpPr>
        <p:spPr>
          <a:xfrm>
            <a:off x="1511300" y="4286250"/>
            <a:ext cx="7053263" cy="193198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3"/>
          <p:cNvSpPr>
            <a:spLocks noGrp="1" noChangeArrowheads="1"/>
          </p:cNvSpPr>
          <p:nvPr>
            <p:ph type="dt" idx="10"/>
          </p:nvPr>
        </p:nvSpPr>
        <p:spPr>
          <a:xfrm>
            <a:off x="465931" y="7308056"/>
            <a:ext cx="2335212" cy="509587"/>
          </a:xfrm>
          <a:ln/>
        </p:spPr>
        <p:txBody>
          <a:bodyPr/>
          <a:lstStyle>
            <a:lvl1pPr>
              <a:defRPr/>
            </a:lvl1pPr>
          </a:lstStyle>
          <a:p>
            <a:pPr>
              <a:defRPr/>
            </a:pPr>
            <a:fld id="{F74024D6-8D8E-41C6-9D19-A9AE40A9D7AC}" type="datetime1">
              <a:rPr lang="en-US" altLang="en-US" smtClean="0"/>
              <a:t>12/3/2013</a:t>
            </a:fld>
            <a:endParaRPr lang="en-US" altLang="en-US"/>
          </a:p>
        </p:txBody>
      </p:sp>
      <p:sp>
        <p:nvSpPr>
          <p:cNvPr id="5" name="Rectangle 4"/>
          <p:cNvSpPr>
            <a:spLocks noGrp="1" noChangeArrowheads="1"/>
          </p:cNvSpPr>
          <p:nvPr>
            <p:ph type="ftr" idx="11"/>
          </p:nvPr>
        </p:nvSpPr>
        <p:spPr>
          <a:xfrm>
            <a:off x="3437731" y="7308056"/>
            <a:ext cx="3182937" cy="509587"/>
          </a:xfrm>
          <a:ln/>
        </p:spPr>
        <p:txBody>
          <a:bodyPr/>
          <a:lstStyle>
            <a:lvl1pPr>
              <a:defRPr/>
            </a:lvl1pPr>
          </a:lstStyle>
          <a:p>
            <a:pPr>
              <a:defRPr/>
            </a:pPr>
            <a:r>
              <a:rPr lang="en-US" altLang="en-US" smtClean="0"/>
              <a:t>Team Bravo</a:t>
            </a:r>
            <a:endParaRPr lang="en-US" altLang="en-US"/>
          </a:p>
        </p:txBody>
      </p:sp>
      <p:sp>
        <p:nvSpPr>
          <p:cNvPr id="6" name="Rectangle 5"/>
          <p:cNvSpPr>
            <a:spLocks noGrp="1" noChangeArrowheads="1"/>
          </p:cNvSpPr>
          <p:nvPr>
            <p:ph type="sldNum" idx="12"/>
          </p:nvPr>
        </p:nvSpPr>
        <p:spPr>
          <a:ln/>
        </p:spPr>
        <p:txBody>
          <a:bodyPr/>
          <a:lstStyle>
            <a:lvl1pPr>
              <a:defRPr/>
            </a:lvl1pPr>
          </a:lstStyle>
          <a:p>
            <a:pPr>
              <a:defRPr/>
            </a:pPr>
            <a:fld id="{42B9B8F0-B471-4896-8ACB-5BF1DAB6623F}" type="slidenum">
              <a:rPr lang="en-US" altLang="en-US"/>
              <a:pPr>
                <a:defRPr/>
              </a:pPr>
              <a:t>‹#›</a:t>
            </a:fld>
            <a:endParaRPr lang="en-US" altLang="en-US"/>
          </a:p>
        </p:txBody>
      </p:sp>
    </p:spTree>
    <p:extLst>
      <p:ext uri="{BB962C8B-B14F-4D97-AF65-F5344CB8AC3E}">
        <p14:creationId xmlns:p14="http://schemas.microsoft.com/office/powerpoint/2010/main" val="152700232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dt" idx="10"/>
          </p:nvPr>
        </p:nvSpPr>
        <p:spPr>
          <a:ln/>
        </p:spPr>
        <p:txBody>
          <a:bodyPr/>
          <a:lstStyle>
            <a:lvl1pPr>
              <a:defRPr/>
            </a:lvl1pPr>
          </a:lstStyle>
          <a:p>
            <a:pPr>
              <a:defRPr/>
            </a:pPr>
            <a:fld id="{A3F0B973-7B85-4DF0-9E98-70AB7A1B74A1}" type="datetime1">
              <a:rPr lang="en-US" altLang="en-US" smtClean="0"/>
              <a:t>12/3/2013</a:t>
            </a:fld>
            <a:endParaRPr lang="en-US" altLang="en-US"/>
          </a:p>
        </p:txBody>
      </p:sp>
      <p:sp>
        <p:nvSpPr>
          <p:cNvPr id="5" name="Rectangle 4"/>
          <p:cNvSpPr>
            <a:spLocks noGrp="1" noChangeArrowheads="1"/>
          </p:cNvSpPr>
          <p:nvPr>
            <p:ph type="ftr" idx="11"/>
          </p:nvPr>
        </p:nvSpPr>
        <p:spPr>
          <a:ln/>
        </p:spPr>
        <p:txBody>
          <a:bodyPr/>
          <a:lstStyle>
            <a:lvl1pPr>
              <a:defRPr/>
            </a:lvl1pPr>
          </a:lstStyle>
          <a:p>
            <a:pPr>
              <a:defRPr/>
            </a:pPr>
            <a:r>
              <a:rPr lang="en-US" altLang="en-US" smtClean="0"/>
              <a:t>Team Bravo</a:t>
            </a:r>
            <a:endParaRPr lang="en-US" altLang="en-US"/>
          </a:p>
        </p:txBody>
      </p:sp>
      <p:sp>
        <p:nvSpPr>
          <p:cNvPr id="6" name="Rectangle 5"/>
          <p:cNvSpPr>
            <a:spLocks noGrp="1" noChangeArrowheads="1"/>
          </p:cNvSpPr>
          <p:nvPr>
            <p:ph type="sldNum" idx="12"/>
          </p:nvPr>
        </p:nvSpPr>
        <p:spPr>
          <a:ln/>
        </p:spPr>
        <p:txBody>
          <a:bodyPr/>
          <a:lstStyle>
            <a:lvl1pPr>
              <a:defRPr/>
            </a:lvl1pPr>
          </a:lstStyle>
          <a:p>
            <a:pPr>
              <a:defRPr/>
            </a:pPr>
            <a:fld id="{C4F94E62-C44F-4A9C-945A-376D84D44100}" type="slidenum">
              <a:rPr lang="en-US" altLang="en-US"/>
              <a:pPr>
                <a:defRPr/>
              </a:pPr>
              <a:t>‹#›</a:t>
            </a:fld>
            <a:endParaRPr lang="en-US" altLang="en-US"/>
          </a:p>
        </p:txBody>
      </p:sp>
    </p:spTree>
    <p:extLst>
      <p:ext uri="{BB962C8B-B14F-4D97-AF65-F5344CB8AC3E}">
        <p14:creationId xmlns:p14="http://schemas.microsoft.com/office/powerpoint/2010/main" val="3759033353"/>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96150" y="301625"/>
            <a:ext cx="2263775" cy="6446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03238" y="301625"/>
            <a:ext cx="6640512" cy="6446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dt" idx="10"/>
          </p:nvPr>
        </p:nvSpPr>
        <p:spPr>
          <a:ln/>
        </p:spPr>
        <p:txBody>
          <a:bodyPr/>
          <a:lstStyle>
            <a:lvl1pPr>
              <a:defRPr/>
            </a:lvl1pPr>
          </a:lstStyle>
          <a:p>
            <a:pPr>
              <a:defRPr/>
            </a:pPr>
            <a:fld id="{A2F951A8-1E7E-495D-B803-1F1BCEDAA58B}" type="datetime1">
              <a:rPr lang="en-US" altLang="en-US" smtClean="0"/>
              <a:t>12/3/2013</a:t>
            </a:fld>
            <a:endParaRPr lang="en-US" altLang="en-US"/>
          </a:p>
        </p:txBody>
      </p:sp>
      <p:sp>
        <p:nvSpPr>
          <p:cNvPr id="5" name="Rectangle 4"/>
          <p:cNvSpPr>
            <a:spLocks noGrp="1" noChangeArrowheads="1"/>
          </p:cNvSpPr>
          <p:nvPr>
            <p:ph type="ftr" idx="11"/>
          </p:nvPr>
        </p:nvSpPr>
        <p:spPr>
          <a:ln/>
        </p:spPr>
        <p:txBody>
          <a:bodyPr/>
          <a:lstStyle>
            <a:lvl1pPr>
              <a:defRPr/>
            </a:lvl1pPr>
          </a:lstStyle>
          <a:p>
            <a:pPr>
              <a:defRPr/>
            </a:pPr>
            <a:r>
              <a:rPr lang="en-US" altLang="en-US" smtClean="0"/>
              <a:t>Team Bravo</a:t>
            </a:r>
            <a:endParaRPr lang="en-US" altLang="en-US"/>
          </a:p>
        </p:txBody>
      </p:sp>
      <p:sp>
        <p:nvSpPr>
          <p:cNvPr id="6" name="Rectangle 5"/>
          <p:cNvSpPr>
            <a:spLocks noGrp="1" noChangeArrowheads="1"/>
          </p:cNvSpPr>
          <p:nvPr>
            <p:ph type="sldNum" idx="12"/>
          </p:nvPr>
        </p:nvSpPr>
        <p:spPr>
          <a:ln/>
        </p:spPr>
        <p:txBody>
          <a:bodyPr/>
          <a:lstStyle>
            <a:lvl1pPr>
              <a:defRPr/>
            </a:lvl1pPr>
          </a:lstStyle>
          <a:p>
            <a:pPr>
              <a:defRPr/>
            </a:pPr>
            <a:fld id="{EDF40AEA-AEA1-423A-B2C7-7E853A73ECCE}" type="slidenum">
              <a:rPr lang="en-US" altLang="en-US"/>
              <a:pPr>
                <a:defRPr/>
              </a:pPr>
              <a:t>‹#›</a:t>
            </a:fld>
            <a:endParaRPr lang="en-US" altLang="en-US"/>
          </a:p>
        </p:txBody>
      </p:sp>
    </p:spTree>
    <p:extLst>
      <p:ext uri="{BB962C8B-B14F-4D97-AF65-F5344CB8AC3E}">
        <p14:creationId xmlns:p14="http://schemas.microsoft.com/office/powerpoint/2010/main" val="1650216371"/>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5650" y="2349500"/>
            <a:ext cx="8564563" cy="1620838"/>
          </a:xfrm>
        </p:spPr>
        <p:txBody>
          <a:bodyPr/>
          <a:lstStyle/>
          <a:p>
            <a:r>
              <a:rPr lang="en-US" smtClean="0"/>
              <a:t>Click to edit Master title style</a:t>
            </a:r>
            <a:endParaRPr lang="en-US"/>
          </a:p>
        </p:txBody>
      </p:sp>
      <p:sp>
        <p:nvSpPr>
          <p:cNvPr id="3" name="Subtitle 2"/>
          <p:cNvSpPr>
            <a:spLocks noGrp="1"/>
          </p:cNvSpPr>
          <p:nvPr>
            <p:ph type="subTitle" idx="1"/>
          </p:nvPr>
        </p:nvSpPr>
        <p:spPr>
          <a:xfrm>
            <a:off x="1511300" y="4286250"/>
            <a:ext cx="7053263" cy="193198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3"/>
          <p:cNvSpPr>
            <a:spLocks noGrp="1" noChangeArrowheads="1"/>
          </p:cNvSpPr>
          <p:nvPr>
            <p:ph type="dt" idx="10"/>
          </p:nvPr>
        </p:nvSpPr>
        <p:spPr>
          <a:ln/>
        </p:spPr>
        <p:txBody>
          <a:bodyPr/>
          <a:lstStyle>
            <a:lvl1pPr>
              <a:defRPr/>
            </a:lvl1pPr>
          </a:lstStyle>
          <a:p>
            <a:pPr>
              <a:defRPr/>
            </a:pPr>
            <a:fld id="{74866C73-3EB9-49F9-B1A8-C0178C60BAF5}" type="datetime1">
              <a:rPr lang="en-US" altLang="en-US" smtClean="0"/>
              <a:t>12/3/2013</a:t>
            </a:fld>
            <a:endParaRPr lang="en-US" altLang="en-US"/>
          </a:p>
        </p:txBody>
      </p:sp>
      <p:sp>
        <p:nvSpPr>
          <p:cNvPr id="5" name="Rectangle 4"/>
          <p:cNvSpPr>
            <a:spLocks noGrp="1" noChangeArrowheads="1"/>
          </p:cNvSpPr>
          <p:nvPr>
            <p:ph type="ftr" idx="11"/>
          </p:nvPr>
        </p:nvSpPr>
        <p:spPr>
          <a:ln/>
        </p:spPr>
        <p:txBody>
          <a:bodyPr/>
          <a:lstStyle>
            <a:lvl1pPr>
              <a:defRPr/>
            </a:lvl1pPr>
          </a:lstStyle>
          <a:p>
            <a:pPr>
              <a:defRPr/>
            </a:pPr>
            <a:r>
              <a:rPr lang="en-US" altLang="en-US" smtClean="0"/>
              <a:t>Team Bravo</a:t>
            </a:r>
            <a:endParaRPr lang="en-US" altLang="en-US"/>
          </a:p>
        </p:txBody>
      </p:sp>
      <p:sp>
        <p:nvSpPr>
          <p:cNvPr id="6" name="Rectangle 5"/>
          <p:cNvSpPr>
            <a:spLocks noGrp="1" noChangeArrowheads="1"/>
          </p:cNvSpPr>
          <p:nvPr>
            <p:ph type="sldNum" idx="12"/>
          </p:nvPr>
        </p:nvSpPr>
        <p:spPr>
          <a:xfrm>
            <a:off x="7628731" y="7210425"/>
            <a:ext cx="2338387" cy="511175"/>
          </a:xfrm>
          <a:ln/>
        </p:spPr>
        <p:txBody>
          <a:bodyPr/>
          <a:lstStyle>
            <a:lvl1pPr>
              <a:defRPr/>
            </a:lvl1pPr>
          </a:lstStyle>
          <a:p>
            <a:pPr>
              <a:defRPr/>
            </a:pPr>
            <a:fld id="{FE1759AE-BC9F-4A28-BD34-8F8AEE4C084D}" type="slidenum">
              <a:rPr lang="en-US" altLang="en-US"/>
              <a:pPr>
                <a:defRPr/>
              </a:pPr>
              <a:t>‹#›</a:t>
            </a:fld>
            <a:endParaRPr lang="en-US" altLang="en-US"/>
          </a:p>
        </p:txBody>
      </p:sp>
    </p:spTree>
    <p:extLst>
      <p:ext uri="{BB962C8B-B14F-4D97-AF65-F5344CB8AC3E}">
        <p14:creationId xmlns:p14="http://schemas.microsoft.com/office/powerpoint/2010/main" val="1111713304"/>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dt" idx="10"/>
          </p:nvPr>
        </p:nvSpPr>
        <p:spPr>
          <a:xfrm>
            <a:off x="465931" y="7210425"/>
            <a:ext cx="2338387" cy="511175"/>
          </a:xfrm>
        </p:spPr>
        <p:txBody>
          <a:bodyPr/>
          <a:lstStyle>
            <a:lvl1pPr>
              <a:defRPr/>
            </a:lvl1pPr>
          </a:lstStyle>
          <a:p>
            <a:pPr>
              <a:defRPr/>
            </a:pPr>
            <a:fld id="{E485CC1E-7845-45DD-A2E1-72F20693BE6B}" type="datetime1">
              <a:rPr lang="en-US" altLang="en-US" smtClean="0"/>
              <a:t>12/3/2013</a:t>
            </a:fld>
            <a:endParaRPr lang="en-US" altLang="en-US"/>
          </a:p>
        </p:txBody>
      </p:sp>
      <p:sp>
        <p:nvSpPr>
          <p:cNvPr id="5" name="Rectangle 4"/>
          <p:cNvSpPr>
            <a:spLocks noGrp="1" noChangeArrowheads="1"/>
          </p:cNvSpPr>
          <p:nvPr>
            <p:ph type="ftr" idx="11"/>
          </p:nvPr>
        </p:nvSpPr>
        <p:spPr>
          <a:xfrm>
            <a:off x="3437731" y="7210425"/>
            <a:ext cx="3184525" cy="511175"/>
          </a:xfrm>
        </p:spPr>
        <p:txBody>
          <a:bodyPr/>
          <a:lstStyle>
            <a:lvl1pPr>
              <a:defRPr/>
            </a:lvl1pPr>
          </a:lstStyle>
          <a:p>
            <a:pPr>
              <a:defRPr/>
            </a:pPr>
            <a:r>
              <a:rPr lang="en-US" altLang="en-US" smtClean="0"/>
              <a:t>Team Bravo</a:t>
            </a:r>
            <a:endParaRPr lang="en-US" altLang="en-US"/>
          </a:p>
        </p:txBody>
      </p:sp>
      <p:sp>
        <p:nvSpPr>
          <p:cNvPr id="6" name="Rectangle 5"/>
          <p:cNvSpPr>
            <a:spLocks noGrp="1" noChangeArrowheads="1"/>
          </p:cNvSpPr>
          <p:nvPr>
            <p:ph type="sldNum" idx="12"/>
          </p:nvPr>
        </p:nvSpPr>
        <p:spPr>
          <a:xfrm>
            <a:off x="9532938" y="7286625"/>
            <a:ext cx="357187" cy="352425"/>
          </a:xfrm>
        </p:spPr>
        <p:txBody>
          <a:bodyPr/>
          <a:lstStyle>
            <a:lvl1pPr algn="ctr">
              <a:defRPr smtClean="0"/>
            </a:lvl1pPr>
          </a:lstStyle>
          <a:p>
            <a:pPr>
              <a:defRPr/>
            </a:pPr>
            <a:fld id="{8C6E2802-7AC4-44BB-B0A5-E12803E0614A}" type="slidenum">
              <a:rPr lang="en-US" altLang="en-US"/>
              <a:pPr>
                <a:defRPr/>
              </a:pPr>
              <a:t>‹#›</a:t>
            </a:fld>
            <a:endParaRPr lang="en-US" altLang="en-US" dirty="0"/>
          </a:p>
        </p:txBody>
      </p:sp>
    </p:spTree>
    <p:extLst>
      <p:ext uri="{BB962C8B-B14F-4D97-AF65-F5344CB8AC3E}">
        <p14:creationId xmlns:p14="http://schemas.microsoft.com/office/powerpoint/2010/main" val="4046879936"/>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5338" y="4859338"/>
            <a:ext cx="8564562" cy="15017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95338" y="3205163"/>
            <a:ext cx="8564562" cy="165417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3"/>
          <p:cNvSpPr>
            <a:spLocks noGrp="1" noChangeArrowheads="1"/>
          </p:cNvSpPr>
          <p:nvPr>
            <p:ph type="dt" idx="10"/>
          </p:nvPr>
        </p:nvSpPr>
        <p:spPr>
          <a:ln/>
        </p:spPr>
        <p:txBody>
          <a:bodyPr/>
          <a:lstStyle>
            <a:lvl1pPr>
              <a:defRPr/>
            </a:lvl1pPr>
          </a:lstStyle>
          <a:p>
            <a:pPr>
              <a:defRPr/>
            </a:pPr>
            <a:fld id="{069965FE-B63A-4666-95A2-B451436320E6}" type="datetime1">
              <a:rPr lang="en-US" altLang="en-US" smtClean="0"/>
              <a:t>12/3/2013</a:t>
            </a:fld>
            <a:endParaRPr lang="en-US" altLang="en-US"/>
          </a:p>
        </p:txBody>
      </p:sp>
      <p:sp>
        <p:nvSpPr>
          <p:cNvPr id="5" name="Rectangle 4"/>
          <p:cNvSpPr>
            <a:spLocks noGrp="1" noChangeArrowheads="1"/>
          </p:cNvSpPr>
          <p:nvPr>
            <p:ph type="ftr" idx="11"/>
          </p:nvPr>
        </p:nvSpPr>
        <p:spPr>
          <a:ln/>
        </p:spPr>
        <p:txBody>
          <a:bodyPr/>
          <a:lstStyle>
            <a:lvl1pPr>
              <a:defRPr/>
            </a:lvl1pPr>
          </a:lstStyle>
          <a:p>
            <a:pPr>
              <a:defRPr/>
            </a:pPr>
            <a:r>
              <a:rPr lang="en-US" altLang="en-US" smtClean="0"/>
              <a:t>Team Bravo</a:t>
            </a:r>
            <a:endParaRPr lang="en-US" altLang="en-US"/>
          </a:p>
        </p:txBody>
      </p:sp>
      <p:sp>
        <p:nvSpPr>
          <p:cNvPr id="6" name="Rectangle 5"/>
          <p:cNvSpPr>
            <a:spLocks noGrp="1" noChangeArrowheads="1"/>
          </p:cNvSpPr>
          <p:nvPr>
            <p:ph type="sldNum" idx="12"/>
          </p:nvPr>
        </p:nvSpPr>
        <p:spPr>
          <a:xfrm>
            <a:off x="7552531" y="7307262"/>
            <a:ext cx="2338387" cy="511175"/>
          </a:xfrm>
          <a:ln/>
        </p:spPr>
        <p:txBody>
          <a:bodyPr/>
          <a:lstStyle>
            <a:lvl1pPr>
              <a:defRPr/>
            </a:lvl1pPr>
          </a:lstStyle>
          <a:p>
            <a:pPr>
              <a:defRPr/>
            </a:pPr>
            <a:fld id="{CE6A97CA-B9C0-4E86-BEA5-DE6ADAB60372}" type="slidenum">
              <a:rPr lang="en-US" altLang="en-US"/>
              <a:pPr>
                <a:defRPr/>
              </a:pPr>
              <a:t>‹#›</a:t>
            </a:fld>
            <a:endParaRPr lang="en-US" altLang="en-US"/>
          </a:p>
        </p:txBody>
      </p:sp>
    </p:spTree>
    <p:extLst>
      <p:ext uri="{BB962C8B-B14F-4D97-AF65-F5344CB8AC3E}">
        <p14:creationId xmlns:p14="http://schemas.microsoft.com/office/powerpoint/2010/main" val="2327671922"/>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03238" y="1768475"/>
            <a:ext cx="4452937" cy="4981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08575" y="1768475"/>
            <a:ext cx="4452938" cy="4981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3"/>
          <p:cNvSpPr>
            <a:spLocks noGrp="1" noChangeArrowheads="1"/>
          </p:cNvSpPr>
          <p:nvPr>
            <p:ph type="dt" idx="10"/>
          </p:nvPr>
        </p:nvSpPr>
        <p:spPr>
          <a:ln/>
        </p:spPr>
        <p:txBody>
          <a:bodyPr/>
          <a:lstStyle>
            <a:lvl1pPr>
              <a:defRPr/>
            </a:lvl1pPr>
          </a:lstStyle>
          <a:p>
            <a:pPr>
              <a:defRPr/>
            </a:pPr>
            <a:fld id="{8E0FC36D-D107-4054-82E9-273B3F1EBE6E}" type="datetime1">
              <a:rPr lang="en-US" altLang="en-US" smtClean="0"/>
              <a:t>12/3/2013</a:t>
            </a:fld>
            <a:endParaRPr lang="en-US" altLang="en-US"/>
          </a:p>
        </p:txBody>
      </p:sp>
      <p:sp>
        <p:nvSpPr>
          <p:cNvPr id="6" name="Rectangle 4"/>
          <p:cNvSpPr>
            <a:spLocks noGrp="1" noChangeArrowheads="1"/>
          </p:cNvSpPr>
          <p:nvPr>
            <p:ph type="ftr" idx="11"/>
          </p:nvPr>
        </p:nvSpPr>
        <p:spPr>
          <a:ln/>
        </p:spPr>
        <p:txBody>
          <a:bodyPr/>
          <a:lstStyle>
            <a:lvl1pPr>
              <a:defRPr/>
            </a:lvl1pPr>
          </a:lstStyle>
          <a:p>
            <a:pPr>
              <a:defRPr/>
            </a:pPr>
            <a:r>
              <a:rPr lang="en-US" altLang="en-US" smtClean="0"/>
              <a:t>Team Bravo</a:t>
            </a:r>
            <a:endParaRPr lang="en-US" altLang="en-US"/>
          </a:p>
        </p:txBody>
      </p:sp>
      <p:sp>
        <p:nvSpPr>
          <p:cNvPr id="7" name="Rectangle 5"/>
          <p:cNvSpPr>
            <a:spLocks noGrp="1" noChangeArrowheads="1"/>
          </p:cNvSpPr>
          <p:nvPr>
            <p:ph type="sldNum" idx="12"/>
          </p:nvPr>
        </p:nvSpPr>
        <p:spPr>
          <a:xfrm>
            <a:off x="7552531" y="7307262"/>
            <a:ext cx="2338387" cy="511175"/>
          </a:xfrm>
          <a:ln/>
        </p:spPr>
        <p:txBody>
          <a:bodyPr/>
          <a:lstStyle>
            <a:lvl1pPr>
              <a:defRPr/>
            </a:lvl1pPr>
          </a:lstStyle>
          <a:p>
            <a:pPr>
              <a:defRPr/>
            </a:pPr>
            <a:fld id="{A7980B1F-3CAC-455E-BA05-A77B1B77DDAE}" type="slidenum">
              <a:rPr lang="en-US" altLang="en-US"/>
              <a:pPr>
                <a:defRPr/>
              </a:pPr>
              <a:t>‹#›</a:t>
            </a:fld>
            <a:endParaRPr lang="en-US" altLang="en-US"/>
          </a:p>
        </p:txBody>
      </p:sp>
    </p:spTree>
    <p:extLst>
      <p:ext uri="{BB962C8B-B14F-4D97-AF65-F5344CB8AC3E}">
        <p14:creationId xmlns:p14="http://schemas.microsoft.com/office/powerpoint/2010/main" val="64048058"/>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3238" y="303213"/>
            <a:ext cx="9069387" cy="1260475"/>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03238" y="1692275"/>
            <a:ext cx="4452937" cy="7064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3238" y="2398713"/>
            <a:ext cx="4452937" cy="435768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118100" y="1692275"/>
            <a:ext cx="4454525" cy="7064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18100" y="2398713"/>
            <a:ext cx="4454525" cy="435768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3"/>
          <p:cNvSpPr>
            <a:spLocks noGrp="1" noChangeArrowheads="1"/>
          </p:cNvSpPr>
          <p:nvPr>
            <p:ph type="dt" idx="10"/>
          </p:nvPr>
        </p:nvSpPr>
        <p:spPr>
          <a:ln/>
        </p:spPr>
        <p:txBody>
          <a:bodyPr/>
          <a:lstStyle>
            <a:lvl1pPr>
              <a:defRPr/>
            </a:lvl1pPr>
          </a:lstStyle>
          <a:p>
            <a:pPr>
              <a:defRPr/>
            </a:pPr>
            <a:fld id="{2C5EBF8A-66B2-45B0-BA53-6B1A13D14D6B}" type="datetime1">
              <a:rPr lang="en-US" altLang="en-US" smtClean="0"/>
              <a:t>12/3/2013</a:t>
            </a:fld>
            <a:endParaRPr lang="en-US" altLang="en-US"/>
          </a:p>
        </p:txBody>
      </p:sp>
      <p:sp>
        <p:nvSpPr>
          <p:cNvPr id="8" name="Rectangle 4"/>
          <p:cNvSpPr>
            <a:spLocks noGrp="1" noChangeArrowheads="1"/>
          </p:cNvSpPr>
          <p:nvPr>
            <p:ph type="ftr" idx="11"/>
          </p:nvPr>
        </p:nvSpPr>
        <p:spPr>
          <a:ln/>
        </p:spPr>
        <p:txBody>
          <a:bodyPr/>
          <a:lstStyle>
            <a:lvl1pPr>
              <a:defRPr/>
            </a:lvl1pPr>
          </a:lstStyle>
          <a:p>
            <a:pPr>
              <a:defRPr/>
            </a:pPr>
            <a:r>
              <a:rPr lang="en-US" altLang="en-US" smtClean="0"/>
              <a:t>Team Bravo</a:t>
            </a:r>
            <a:endParaRPr lang="en-US" altLang="en-US"/>
          </a:p>
        </p:txBody>
      </p:sp>
      <p:sp>
        <p:nvSpPr>
          <p:cNvPr id="9" name="Rectangle 5"/>
          <p:cNvSpPr>
            <a:spLocks noGrp="1" noChangeArrowheads="1"/>
          </p:cNvSpPr>
          <p:nvPr>
            <p:ph type="sldNum" idx="12"/>
          </p:nvPr>
        </p:nvSpPr>
        <p:spPr>
          <a:xfrm>
            <a:off x="7552531" y="7307262"/>
            <a:ext cx="2338387" cy="511175"/>
          </a:xfrm>
          <a:ln/>
        </p:spPr>
        <p:txBody>
          <a:bodyPr/>
          <a:lstStyle>
            <a:lvl1pPr>
              <a:defRPr/>
            </a:lvl1pPr>
          </a:lstStyle>
          <a:p>
            <a:pPr>
              <a:defRPr/>
            </a:pPr>
            <a:fld id="{5BA19511-723D-457A-8EDA-E033C03C6A22}" type="slidenum">
              <a:rPr lang="en-US" altLang="en-US"/>
              <a:pPr>
                <a:defRPr/>
              </a:pPr>
              <a:t>‹#›</a:t>
            </a:fld>
            <a:endParaRPr lang="en-US" altLang="en-US"/>
          </a:p>
        </p:txBody>
      </p:sp>
    </p:spTree>
    <p:extLst>
      <p:ext uri="{BB962C8B-B14F-4D97-AF65-F5344CB8AC3E}">
        <p14:creationId xmlns:p14="http://schemas.microsoft.com/office/powerpoint/2010/main" val="3863681305"/>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3"/>
          <p:cNvSpPr>
            <a:spLocks noGrp="1" noChangeArrowheads="1"/>
          </p:cNvSpPr>
          <p:nvPr>
            <p:ph type="dt" idx="10"/>
          </p:nvPr>
        </p:nvSpPr>
        <p:spPr>
          <a:xfrm>
            <a:off x="465931" y="7210425"/>
            <a:ext cx="2338387" cy="511175"/>
          </a:xfrm>
          <a:ln/>
        </p:spPr>
        <p:txBody>
          <a:bodyPr/>
          <a:lstStyle>
            <a:lvl1pPr>
              <a:defRPr/>
            </a:lvl1pPr>
          </a:lstStyle>
          <a:p>
            <a:pPr>
              <a:defRPr/>
            </a:pPr>
            <a:fld id="{88441ED2-3E00-4BB0-88BC-5F531753B916}" type="datetime1">
              <a:rPr lang="en-US" altLang="en-US" smtClean="0"/>
              <a:t>12/3/2013</a:t>
            </a:fld>
            <a:endParaRPr lang="en-US" altLang="en-US"/>
          </a:p>
        </p:txBody>
      </p:sp>
      <p:sp>
        <p:nvSpPr>
          <p:cNvPr id="4" name="Rectangle 4"/>
          <p:cNvSpPr>
            <a:spLocks noGrp="1" noChangeArrowheads="1"/>
          </p:cNvSpPr>
          <p:nvPr>
            <p:ph type="ftr" idx="11"/>
          </p:nvPr>
        </p:nvSpPr>
        <p:spPr>
          <a:xfrm>
            <a:off x="3437731" y="7210425"/>
            <a:ext cx="3184525" cy="511175"/>
          </a:xfrm>
          <a:ln/>
        </p:spPr>
        <p:txBody>
          <a:bodyPr/>
          <a:lstStyle>
            <a:lvl1pPr>
              <a:defRPr/>
            </a:lvl1pPr>
          </a:lstStyle>
          <a:p>
            <a:pPr>
              <a:defRPr/>
            </a:pPr>
            <a:r>
              <a:rPr lang="en-US" altLang="en-US" smtClean="0"/>
              <a:t>Team Bravo</a:t>
            </a:r>
            <a:endParaRPr lang="en-US" altLang="en-US"/>
          </a:p>
        </p:txBody>
      </p:sp>
      <p:sp>
        <p:nvSpPr>
          <p:cNvPr id="5" name="Rectangle 5"/>
          <p:cNvSpPr>
            <a:spLocks noGrp="1" noChangeArrowheads="1"/>
          </p:cNvSpPr>
          <p:nvPr>
            <p:ph type="sldNum" idx="12"/>
          </p:nvPr>
        </p:nvSpPr>
        <p:spPr>
          <a:xfrm>
            <a:off x="7552531" y="7307262"/>
            <a:ext cx="2338387" cy="511175"/>
          </a:xfrm>
          <a:ln/>
        </p:spPr>
        <p:txBody>
          <a:bodyPr/>
          <a:lstStyle>
            <a:lvl1pPr>
              <a:defRPr/>
            </a:lvl1pPr>
          </a:lstStyle>
          <a:p>
            <a:pPr>
              <a:defRPr/>
            </a:pPr>
            <a:fld id="{E15CE427-BF22-47D0-8EB4-09AA12CD558F}" type="slidenum">
              <a:rPr lang="en-US" altLang="en-US"/>
              <a:pPr>
                <a:defRPr/>
              </a:pPr>
              <a:t>‹#›</a:t>
            </a:fld>
            <a:endParaRPr lang="en-US" altLang="en-US"/>
          </a:p>
        </p:txBody>
      </p:sp>
    </p:spTree>
    <p:extLst>
      <p:ext uri="{BB962C8B-B14F-4D97-AF65-F5344CB8AC3E}">
        <p14:creationId xmlns:p14="http://schemas.microsoft.com/office/powerpoint/2010/main" val="2796133607"/>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idx="10"/>
          </p:nvPr>
        </p:nvSpPr>
        <p:spPr>
          <a:xfrm>
            <a:off x="465931" y="7210425"/>
            <a:ext cx="2338387" cy="511175"/>
          </a:xfrm>
        </p:spPr>
        <p:txBody>
          <a:bodyPr/>
          <a:lstStyle>
            <a:lvl1pPr>
              <a:defRPr/>
            </a:lvl1pPr>
          </a:lstStyle>
          <a:p>
            <a:pPr>
              <a:defRPr/>
            </a:pPr>
            <a:fld id="{47EA55B3-306D-43B7-9541-69529765A56D}" type="datetime1">
              <a:rPr lang="en-US" altLang="en-US" smtClean="0"/>
              <a:t>12/3/2013</a:t>
            </a:fld>
            <a:endParaRPr lang="en-US" altLang="en-US"/>
          </a:p>
        </p:txBody>
      </p:sp>
      <p:sp>
        <p:nvSpPr>
          <p:cNvPr id="3" name="Footer Placeholder 2"/>
          <p:cNvSpPr>
            <a:spLocks noGrp="1"/>
          </p:cNvSpPr>
          <p:nvPr>
            <p:ph type="ftr" idx="11"/>
          </p:nvPr>
        </p:nvSpPr>
        <p:spPr>
          <a:xfrm>
            <a:off x="3437731" y="7210425"/>
            <a:ext cx="3184525" cy="511175"/>
          </a:xfrm>
        </p:spPr>
        <p:txBody>
          <a:bodyPr/>
          <a:lstStyle>
            <a:lvl1pPr>
              <a:defRPr/>
            </a:lvl1pPr>
          </a:lstStyle>
          <a:p>
            <a:pPr>
              <a:defRPr/>
            </a:pPr>
            <a:r>
              <a:rPr lang="en-US" altLang="en-US" smtClean="0"/>
              <a:t>Team Bravo</a:t>
            </a:r>
            <a:endParaRPr lang="en-US" altLang="en-US"/>
          </a:p>
        </p:txBody>
      </p:sp>
      <p:sp>
        <p:nvSpPr>
          <p:cNvPr id="4" name="Slide Number Placeholder 3"/>
          <p:cNvSpPr>
            <a:spLocks noGrp="1"/>
          </p:cNvSpPr>
          <p:nvPr>
            <p:ph type="sldNum" idx="12"/>
          </p:nvPr>
        </p:nvSpPr>
        <p:spPr>
          <a:xfrm>
            <a:off x="9380538" y="7210425"/>
            <a:ext cx="542925" cy="228600"/>
          </a:xfrm>
        </p:spPr>
        <p:txBody>
          <a:bodyPr/>
          <a:lstStyle>
            <a:lvl1pPr algn="ctr">
              <a:defRPr/>
            </a:lvl1pPr>
          </a:lstStyle>
          <a:p>
            <a:pPr>
              <a:defRPr/>
            </a:pPr>
            <a:fld id="{E55F156C-F0B7-45BC-A5A9-F8C99B9FDB7D}" type="slidenum">
              <a:rPr lang="en-US" altLang="en-US"/>
              <a:pPr>
                <a:defRPr/>
              </a:pPr>
              <a:t>‹#›</a:t>
            </a:fld>
            <a:endParaRPr lang="en-US" altLang="en-US" dirty="0"/>
          </a:p>
        </p:txBody>
      </p:sp>
    </p:spTree>
    <p:extLst>
      <p:ext uri="{BB962C8B-B14F-4D97-AF65-F5344CB8AC3E}">
        <p14:creationId xmlns:p14="http://schemas.microsoft.com/office/powerpoint/2010/main" val="2255053621"/>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3238" y="301625"/>
            <a:ext cx="3314700" cy="1281113"/>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971131" y="276225"/>
            <a:ext cx="5632450" cy="645477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03238" y="1582738"/>
            <a:ext cx="3314700" cy="51736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idx="10"/>
          </p:nvPr>
        </p:nvSpPr>
        <p:spPr>
          <a:xfrm>
            <a:off x="465931" y="7210425"/>
            <a:ext cx="2338387" cy="511175"/>
          </a:xfrm>
        </p:spPr>
        <p:txBody>
          <a:bodyPr/>
          <a:lstStyle>
            <a:lvl1pPr>
              <a:defRPr/>
            </a:lvl1pPr>
          </a:lstStyle>
          <a:p>
            <a:pPr>
              <a:defRPr/>
            </a:pPr>
            <a:fld id="{C6B3E8B1-E709-4E93-8BCA-68C01F17813A}" type="datetime1">
              <a:rPr lang="en-US" altLang="en-US" smtClean="0"/>
              <a:t>12/3/2013</a:t>
            </a:fld>
            <a:endParaRPr lang="en-US" altLang="en-US"/>
          </a:p>
        </p:txBody>
      </p:sp>
      <p:sp>
        <p:nvSpPr>
          <p:cNvPr id="6" name="Footer Placeholder 5"/>
          <p:cNvSpPr>
            <a:spLocks noGrp="1"/>
          </p:cNvSpPr>
          <p:nvPr>
            <p:ph type="ftr" idx="11"/>
          </p:nvPr>
        </p:nvSpPr>
        <p:spPr>
          <a:xfrm>
            <a:off x="3437731" y="7210425"/>
            <a:ext cx="3184525" cy="511175"/>
          </a:xfrm>
        </p:spPr>
        <p:txBody>
          <a:bodyPr/>
          <a:lstStyle>
            <a:lvl1pPr>
              <a:defRPr/>
            </a:lvl1pPr>
          </a:lstStyle>
          <a:p>
            <a:pPr>
              <a:defRPr/>
            </a:pPr>
            <a:r>
              <a:rPr lang="en-US" altLang="en-US" smtClean="0"/>
              <a:t>Team Bravo</a:t>
            </a:r>
            <a:endParaRPr lang="en-US" altLang="en-US"/>
          </a:p>
        </p:txBody>
      </p:sp>
      <p:sp>
        <p:nvSpPr>
          <p:cNvPr id="7" name="Slide Number Placeholder 6"/>
          <p:cNvSpPr>
            <a:spLocks noGrp="1"/>
          </p:cNvSpPr>
          <p:nvPr>
            <p:ph type="sldNum" idx="12"/>
          </p:nvPr>
        </p:nvSpPr>
        <p:spPr>
          <a:xfrm>
            <a:off x="9761538" y="7258050"/>
            <a:ext cx="238125" cy="304800"/>
          </a:xfrm>
        </p:spPr>
        <p:txBody>
          <a:bodyPr/>
          <a:lstStyle>
            <a:lvl1pPr>
              <a:defRPr/>
            </a:lvl1pPr>
          </a:lstStyle>
          <a:p>
            <a:pPr>
              <a:defRPr/>
            </a:pPr>
            <a:fld id="{7C8BA634-A8ED-4274-B27F-278DDCD5F088}" type="slidenum">
              <a:rPr lang="en-US" altLang="en-US"/>
              <a:pPr>
                <a:defRPr/>
              </a:pPr>
              <a:t>‹#›</a:t>
            </a:fld>
            <a:endParaRPr lang="en-US" altLang="en-US"/>
          </a:p>
        </p:txBody>
      </p:sp>
    </p:spTree>
    <p:extLst>
      <p:ext uri="{BB962C8B-B14F-4D97-AF65-F5344CB8AC3E}">
        <p14:creationId xmlns:p14="http://schemas.microsoft.com/office/powerpoint/2010/main" val="353205631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dt" idx="10"/>
          </p:nvPr>
        </p:nvSpPr>
        <p:spPr>
          <a:ln/>
        </p:spPr>
        <p:txBody>
          <a:bodyPr/>
          <a:lstStyle>
            <a:lvl1pPr>
              <a:defRPr/>
            </a:lvl1pPr>
          </a:lstStyle>
          <a:p>
            <a:pPr>
              <a:defRPr/>
            </a:pPr>
            <a:fld id="{1260C83D-588C-42D0-8EF0-EEF61D02FB23}" type="datetime1">
              <a:rPr lang="en-US" altLang="en-US" smtClean="0"/>
              <a:t>12/3/2013</a:t>
            </a:fld>
            <a:endParaRPr lang="en-US" altLang="en-US"/>
          </a:p>
        </p:txBody>
      </p:sp>
      <p:sp>
        <p:nvSpPr>
          <p:cNvPr id="5" name="Rectangle 4"/>
          <p:cNvSpPr>
            <a:spLocks noGrp="1" noChangeArrowheads="1"/>
          </p:cNvSpPr>
          <p:nvPr>
            <p:ph type="ftr" idx="11"/>
          </p:nvPr>
        </p:nvSpPr>
        <p:spPr>
          <a:ln/>
        </p:spPr>
        <p:txBody>
          <a:bodyPr/>
          <a:lstStyle>
            <a:lvl1pPr>
              <a:defRPr/>
            </a:lvl1pPr>
          </a:lstStyle>
          <a:p>
            <a:pPr>
              <a:defRPr/>
            </a:pPr>
            <a:r>
              <a:rPr lang="en-US" altLang="en-US" smtClean="0"/>
              <a:t>Team Bravo</a:t>
            </a:r>
            <a:endParaRPr lang="en-US" altLang="en-US"/>
          </a:p>
        </p:txBody>
      </p:sp>
      <p:sp>
        <p:nvSpPr>
          <p:cNvPr id="6" name="Rectangle 5"/>
          <p:cNvSpPr>
            <a:spLocks noGrp="1" noChangeArrowheads="1"/>
          </p:cNvSpPr>
          <p:nvPr>
            <p:ph type="sldNum" idx="12"/>
          </p:nvPr>
        </p:nvSpPr>
        <p:spPr>
          <a:ln/>
        </p:spPr>
        <p:txBody>
          <a:bodyPr/>
          <a:lstStyle>
            <a:lvl1pPr>
              <a:defRPr/>
            </a:lvl1pPr>
          </a:lstStyle>
          <a:p>
            <a:pPr>
              <a:defRPr/>
            </a:pPr>
            <a:fld id="{3C3F2AB4-802A-49B2-8ACD-6A2E48A32E03}" type="slidenum">
              <a:rPr lang="en-US" altLang="en-US"/>
              <a:pPr>
                <a:defRPr/>
              </a:pPr>
              <a:t>‹#›</a:t>
            </a:fld>
            <a:endParaRPr lang="en-US" altLang="en-US"/>
          </a:p>
        </p:txBody>
      </p:sp>
    </p:spTree>
    <p:extLst>
      <p:ext uri="{BB962C8B-B14F-4D97-AF65-F5344CB8AC3E}">
        <p14:creationId xmlns:p14="http://schemas.microsoft.com/office/powerpoint/2010/main" val="1899162285"/>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4850" y="5294313"/>
            <a:ext cx="6045200" cy="623887"/>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74850" y="676275"/>
            <a:ext cx="6045200" cy="45370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974850" y="5918200"/>
            <a:ext cx="6045200" cy="889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
          <p:cNvSpPr>
            <a:spLocks noGrp="1" noChangeArrowheads="1"/>
          </p:cNvSpPr>
          <p:nvPr>
            <p:ph type="dt" idx="10"/>
          </p:nvPr>
        </p:nvSpPr>
        <p:spPr>
          <a:xfrm>
            <a:off x="465931" y="7210425"/>
            <a:ext cx="2338387" cy="511175"/>
          </a:xfrm>
          <a:ln/>
        </p:spPr>
        <p:txBody>
          <a:bodyPr/>
          <a:lstStyle>
            <a:lvl1pPr>
              <a:defRPr/>
            </a:lvl1pPr>
          </a:lstStyle>
          <a:p>
            <a:pPr>
              <a:defRPr/>
            </a:pPr>
            <a:fld id="{E3B3D40E-95D8-4E2F-B0C6-1C7145EE7C75}" type="datetime1">
              <a:rPr lang="en-US" altLang="en-US" smtClean="0"/>
              <a:t>12/3/2013</a:t>
            </a:fld>
            <a:endParaRPr lang="en-US" altLang="en-US"/>
          </a:p>
        </p:txBody>
      </p:sp>
      <p:sp>
        <p:nvSpPr>
          <p:cNvPr id="6" name="Rectangle 4"/>
          <p:cNvSpPr>
            <a:spLocks noGrp="1" noChangeArrowheads="1"/>
          </p:cNvSpPr>
          <p:nvPr>
            <p:ph type="ftr" idx="11"/>
          </p:nvPr>
        </p:nvSpPr>
        <p:spPr>
          <a:xfrm>
            <a:off x="3437731" y="7210425"/>
            <a:ext cx="3184525" cy="511175"/>
          </a:xfrm>
          <a:ln/>
        </p:spPr>
        <p:txBody>
          <a:bodyPr/>
          <a:lstStyle>
            <a:lvl1pPr>
              <a:defRPr/>
            </a:lvl1pPr>
          </a:lstStyle>
          <a:p>
            <a:pPr>
              <a:defRPr/>
            </a:pPr>
            <a:r>
              <a:rPr lang="en-US" altLang="en-US" smtClean="0"/>
              <a:t>Team Bravo</a:t>
            </a:r>
            <a:endParaRPr lang="en-US" altLang="en-US"/>
          </a:p>
        </p:txBody>
      </p:sp>
      <p:sp>
        <p:nvSpPr>
          <p:cNvPr id="7" name="Rectangle 5"/>
          <p:cNvSpPr>
            <a:spLocks noGrp="1" noChangeArrowheads="1"/>
          </p:cNvSpPr>
          <p:nvPr>
            <p:ph type="sldNum" idx="12"/>
          </p:nvPr>
        </p:nvSpPr>
        <p:spPr>
          <a:xfrm>
            <a:off x="7552531" y="7307262"/>
            <a:ext cx="2338387" cy="511175"/>
          </a:xfrm>
          <a:ln/>
        </p:spPr>
        <p:txBody>
          <a:bodyPr/>
          <a:lstStyle>
            <a:lvl1pPr>
              <a:defRPr/>
            </a:lvl1pPr>
          </a:lstStyle>
          <a:p>
            <a:pPr>
              <a:defRPr/>
            </a:pPr>
            <a:fld id="{4EF48CB0-900D-4157-A4D0-0BA7EA8F131C}" type="slidenum">
              <a:rPr lang="en-US" altLang="en-US"/>
              <a:pPr>
                <a:defRPr/>
              </a:pPr>
              <a:t>‹#›</a:t>
            </a:fld>
            <a:endParaRPr lang="en-US" altLang="en-US"/>
          </a:p>
        </p:txBody>
      </p:sp>
    </p:spTree>
    <p:extLst>
      <p:ext uri="{BB962C8B-B14F-4D97-AF65-F5344CB8AC3E}">
        <p14:creationId xmlns:p14="http://schemas.microsoft.com/office/powerpoint/2010/main" val="1477518013"/>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idx="10"/>
          </p:nvPr>
        </p:nvSpPr>
        <p:spPr>
          <a:xfrm>
            <a:off x="389731" y="7307262"/>
            <a:ext cx="2338387" cy="511175"/>
          </a:xfrm>
        </p:spPr>
        <p:txBody>
          <a:bodyPr/>
          <a:lstStyle>
            <a:lvl1pPr>
              <a:defRPr/>
            </a:lvl1pPr>
          </a:lstStyle>
          <a:p>
            <a:pPr>
              <a:defRPr/>
            </a:pPr>
            <a:fld id="{F8D8C490-2399-4C71-A886-043EB3CA66DD}" type="datetime1">
              <a:rPr lang="en-US" altLang="en-US" smtClean="0"/>
              <a:t>12/3/2013</a:t>
            </a:fld>
            <a:endParaRPr lang="en-US" altLang="en-US" dirty="0"/>
          </a:p>
        </p:txBody>
      </p:sp>
      <p:sp>
        <p:nvSpPr>
          <p:cNvPr id="5" name="Footer Placeholder 4"/>
          <p:cNvSpPr>
            <a:spLocks noGrp="1"/>
          </p:cNvSpPr>
          <p:nvPr>
            <p:ph type="ftr" idx="11"/>
          </p:nvPr>
        </p:nvSpPr>
        <p:spPr>
          <a:xfrm>
            <a:off x="3437731" y="7307262"/>
            <a:ext cx="3184525" cy="511175"/>
          </a:xfrm>
        </p:spPr>
        <p:txBody>
          <a:bodyPr/>
          <a:lstStyle>
            <a:lvl1pPr>
              <a:defRPr/>
            </a:lvl1pPr>
          </a:lstStyle>
          <a:p>
            <a:pPr>
              <a:defRPr/>
            </a:pPr>
            <a:r>
              <a:rPr lang="en-US" altLang="en-US" smtClean="0"/>
              <a:t>Team Bravo</a:t>
            </a:r>
            <a:endParaRPr lang="en-US" altLang="en-US" dirty="0"/>
          </a:p>
        </p:txBody>
      </p:sp>
      <p:sp>
        <p:nvSpPr>
          <p:cNvPr id="6" name="Slide Number Placeholder 5"/>
          <p:cNvSpPr>
            <a:spLocks noGrp="1"/>
          </p:cNvSpPr>
          <p:nvPr>
            <p:ph type="sldNum" idx="12"/>
          </p:nvPr>
        </p:nvSpPr>
        <p:spPr>
          <a:xfrm>
            <a:off x="9685338" y="7286625"/>
            <a:ext cx="300037" cy="228600"/>
          </a:xfrm>
        </p:spPr>
        <p:txBody>
          <a:bodyPr/>
          <a:lstStyle>
            <a:lvl1pPr algn="ctr">
              <a:defRPr/>
            </a:lvl1pPr>
          </a:lstStyle>
          <a:p>
            <a:pPr>
              <a:defRPr/>
            </a:pPr>
            <a:fld id="{177E781A-3E61-4423-89A6-54634C8F3FAF}" type="slidenum">
              <a:rPr lang="en-US" altLang="en-US"/>
              <a:pPr>
                <a:defRPr/>
              </a:pPr>
              <a:t>‹#›</a:t>
            </a:fld>
            <a:endParaRPr lang="en-US" altLang="en-US" dirty="0"/>
          </a:p>
        </p:txBody>
      </p:sp>
    </p:spTree>
    <p:extLst>
      <p:ext uri="{BB962C8B-B14F-4D97-AF65-F5344CB8AC3E}">
        <p14:creationId xmlns:p14="http://schemas.microsoft.com/office/powerpoint/2010/main" val="2281252025"/>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97738" y="301625"/>
            <a:ext cx="2263775" cy="64484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03238" y="301625"/>
            <a:ext cx="6642100" cy="64484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dt" idx="10"/>
          </p:nvPr>
        </p:nvSpPr>
        <p:spPr>
          <a:ln/>
        </p:spPr>
        <p:txBody>
          <a:bodyPr/>
          <a:lstStyle>
            <a:lvl1pPr>
              <a:defRPr/>
            </a:lvl1pPr>
          </a:lstStyle>
          <a:p>
            <a:pPr>
              <a:defRPr/>
            </a:pPr>
            <a:fld id="{C1DC7335-799F-4C7B-973D-0685E6516F82}" type="datetime1">
              <a:rPr lang="en-US" altLang="en-US" smtClean="0"/>
              <a:t>12/3/2013</a:t>
            </a:fld>
            <a:endParaRPr lang="en-US" altLang="en-US"/>
          </a:p>
        </p:txBody>
      </p:sp>
      <p:sp>
        <p:nvSpPr>
          <p:cNvPr id="5" name="Rectangle 4"/>
          <p:cNvSpPr>
            <a:spLocks noGrp="1" noChangeArrowheads="1"/>
          </p:cNvSpPr>
          <p:nvPr>
            <p:ph type="ftr" idx="11"/>
          </p:nvPr>
        </p:nvSpPr>
        <p:spPr>
          <a:ln/>
        </p:spPr>
        <p:txBody>
          <a:bodyPr/>
          <a:lstStyle>
            <a:lvl1pPr>
              <a:defRPr/>
            </a:lvl1pPr>
          </a:lstStyle>
          <a:p>
            <a:pPr>
              <a:defRPr/>
            </a:pPr>
            <a:r>
              <a:rPr lang="en-US" altLang="en-US" smtClean="0"/>
              <a:t>Team Bravo</a:t>
            </a:r>
            <a:endParaRPr lang="en-US" altLang="en-US"/>
          </a:p>
        </p:txBody>
      </p:sp>
      <p:sp>
        <p:nvSpPr>
          <p:cNvPr id="6" name="Rectangle 5"/>
          <p:cNvSpPr>
            <a:spLocks noGrp="1" noChangeArrowheads="1"/>
          </p:cNvSpPr>
          <p:nvPr>
            <p:ph type="sldNum" idx="12"/>
          </p:nvPr>
        </p:nvSpPr>
        <p:spPr>
          <a:xfrm>
            <a:off x="7552531" y="7307262"/>
            <a:ext cx="2338387" cy="511175"/>
          </a:xfrm>
          <a:ln/>
        </p:spPr>
        <p:txBody>
          <a:bodyPr/>
          <a:lstStyle>
            <a:lvl1pPr>
              <a:defRPr/>
            </a:lvl1pPr>
          </a:lstStyle>
          <a:p>
            <a:pPr>
              <a:defRPr/>
            </a:pPr>
            <a:fld id="{5043B299-777C-4719-8457-F60F9797DC0C}" type="slidenum">
              <a:rPr lang="en-US" altLang="en-US"/>
              <a:pPr>
                <a:defRPr/>
              </a:pPr>
              <a:t>‹#›</a:t>
            </a:fld>
            <a:endParaRPr lang="en-US" altLang="en-US"/>
          </a:p>
        </p:txBody>
      </p:sp>
    </p:spTree>
    <p:extLst>
      <p:ext uri="{BB962C8B-B14F-4D97-AF65-F5344CB8AC3E}">
        <p14:creationId xmlns:p14="http://schemas.microsoft.com/office/powerpoint/2010/main" val="946456082"/>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3" name="Text Box 6"/>
          <p:cNvSpPr txBox="1">
            <a:spLocks noChangeArrowheads="1"/>
          </p:cNvSpPr>
          <p:nvPr/>
        </p:nvSpPr>
        <p:spPr bwMode="auto">
          <a:xfrm>
            <a:off x="671724" y="252095"/>
            <a:ext cx="8732415" cy="359405"/>
          </a:xfrm>
          <a:prstGeom prst="rect">
            <a:avLst/>
          </a:prstGeom>
          <a:noFill/>
          <a:ln w="12700">
            <a:noFill/>
            <a:miter lim="800000"/>
            <a:headEnd type="none" w="sm" len="sm"/>
            <a:tailEnd type="none" w="sm" len="sm"/>
          </a:ln>
          <a:effectLst/>
        </p:spPr>
        <p:txBody>
          <a:bodyPr lIns="100785" tIns="50393" rIns="100785" bIns="50393">
            <a:prstTxWarp prst="textNoShape">
              <a:avLst/>
            </a:prstTxWarp>
            <a:spAutoFit/>
          </a:bodyPr>
          <a:lstStyle/>
          <a:p>
            <a:pPr>
              <a:spcBef>
                <a:spcPct val="50000"/>
              </a:spcBef>
              <a:defRPr/>
            </a:pPr>
            <a:endParaRPr lang="en-US">
              <a:latin typeface="Times New Roman" charset="0"/>
            </a:endParaRPr>
          </a:p>
        </p:txBody>
      </p:sp>
      <p:sp>
        <p:nvSpPr>
          <p:cNvPr id="22530" name="Rectangle 2"/>
          <p:cNvSpPr>
            <a:spLocks noGrp="1" noChangeArrowheads="1"/>
          </p:cNvSpPr>
          <p:nvPr>
            <p:ph type="subTitle" idx="1"/>
          </p:nvPr>
        </p:nvSpPr>
        <p:spPr>
          <a:xfrm>
            <a:off x="1427414" y="756285"/>
            <a:ext cx="7053104" cy="6134312"/>
          </a:xfrm>
        </p:spPr>
        <p:txBody>
          <a:bodyPr anchor="ctr"/>
          <a:lstStyle>
            <a:lvl1pPr marL="0" indent="0" algn="ctr">
              <a:buFontTx/>
              <a:buNone/>
              <a:defRPr>
                <a:latin typeface="Calibri" pitchFamily="34" charset="0"/>
                <a:cs typeface="Calibri" pitchFamily="34" charset="0"/>
              </a:defRPr>
            </a:lvl1pPr>
          </a:lstStyle>
          <a:p>
            <a:r>
              <a:rPr lang="en-US" dirty="0" smtClean="0"/>
              <a:t>Click to edit Master subtitle style</a:t>
            </a:r>
            <a:endParaRPr lang="en-US" dirty="0"/>
          </a:p>
        </p:txBody>
      </p:sp>
    </p:spTree>
    <p:extLst>
      <p:ext uri="{BB962C8B-B14F-4D97-AF65-F5344CB8AC3E}">
        <p14:creationId xmlns:p14="http://schemas.microsoft.com/office/powerpoint/2010/main" val="112102071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5338" y="4859338"/>
            <a:ext cx="8564562" cy="15017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95338" y="3205163"/>
            <a:ext cx="8564562" cy="165417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3"/>
          <p:cNvSpPr>
            <a:spLocks noGrp="1" noChangeArrowheads="1"/>
          </p:cNvSpPr>
          <p:nvPr>
            <p:ph type="dt" idx="10"/>
          </p:nvPr>
        </p:nvSpPr>
        <p:spPr>
          <a:ln/>
        </p:spPr>
        <p:txBody>
          <a:bodyPr/>
          <a:lstStyle>
            <a:lvl1pPr>
              <a:defRPr/>
            </a:lvl1pPr>
          </a:lstStyle>
          <a:p>
            <a:pPr>
              <a:defRPr/>
            </a:pPr>
            <a:fld id="{285A942E-0DFB-482A-869C-533BAD3A6E7B}" type="datetime1">
              <a:rPr lang="en-US" altLang="en-US" smtClean="0"/>
              <a:t>12/3/2013</a:t>
            </a:fld>
            <a:endParaRPr lang="en-US" altLang="en-US"/>
          </a:p>
        </p:txBody>
      </p:sp>
      <p:sp>
        <p:nvSpPr>
          <p:cNvPr id="5" name="Rectangle 4"/>
          <p:cNvSpPr>
            <a:spLocks noGrp="1" noChangeArrowheads="1"/>
          </p:cNvSpPr>
          <p:nvPr>
            <p:ph type="ftr" idx="11"/>
          </p:nvPr>
        </p:nvSpPr>
        <p:spPr>
          <a:ln/>
        </p:spPr>
        <p:txBody>
          <a:bodyPr/>
          <a:lstStyle>
            <a:lvl1pPr>
              <a:defRPr/>
            </a:lvl1pPr>
          </a:lstStyle>
          <a:p>
            <a:pPr>
              <a:defRPr/>
            </a:pPr>
            <a:r>
              <a:rPr lang="en-US" altLang="en-US" smtClean="0"/>
              <a:t>Team Bravo</a:t>
            </a:r>
            <a:endParaRPr lang="en-US" altLang="en-US"/>
          </a:p>
        </p:txBody>
      </p:sp>
      <p:sp>
        <p:nvSpPr>
          <p:cNvPr id="6" name="Rectangle 5"/>
          <p:cNvSpPr>
            <a:spLocks noGrp="1" noChangeArrowheads="1"/>
          </p:cNvSpPr>
          <p:nvPr>
            <p:ph type="sldNum" idx="12"/>
          </p:nvPr>
        </p:nvSpPr>
        <p:spPr>
          <a:ln/>
        </p:spPr>
        <p:txBody>
          <a:bodyPr/>
          <a:lstStyle>
            <a:lvl1pPr>
              <a:defRPr/>
            </a:lvl1pPr>
          </a:lstStyle>
          <a:p>
            <a:pPr>
              <a:defRPr/>
            </a:pPr>
            <a:fld id="{3315D216-FA5D-46A6-8590-CF2169138236}" type="slidenum">
              <a:rPr lang="en-US" altLang="en-US"/>
              <a:pPr>
                <a:defRPr/>
              </a:pPr>
              <a:t>‹#›</a:t>
            </a:fld>
            <a:endParaRPr lang="en-US" altLang="en-US"/>
          </a:p>
        </p:txBody>
      </p:sp>
    </p:spTree>
    <p:extLst>
      <p:ext uri="{BB962C8B-B14F-4D97-AF65-F5344CB8AC3E}">
        <p14:creationId xmlns:p14="http://schemas.microsoft.com/office/powerpoint/2010/main" val="64376524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03238" y="1768475"/>
            <a:ext cx="4451350" cy="49799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06988" y="1768475"/>
            <a:ext cx="4452937" cy="49799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3"/>
          <p:cNvSpPr>
            <a:spLocks noGrp="1" noChangeArrowheads="1"/>
          </p:cNvSpPr>
          <p:nvPr>
            <p:ph type="dt" idx="10"/>
          </p:nvPr>
        </p:nvSpPr>
        <p:spPr>
          <a:ln/>
        </p:spPr>
        <p:txBody>
          <a:bodyPr/>
          <a:lstStyle>
            <a:lvl1pPr>
              <a:defRPr/>
            </a:lvl1pPr>
          </a:lstStyle>
          <a:p>
            <a:pPr>
              <a:defRPr/>
            </a:pPr>
            <a:fld id="{542BA15E-03FF-4C19-BEB1-DB161720D5AD}" type="datetime1">
              <a:rPr lang="en-US" altLang="en-US" smtClean="0"/>
              <a:t>12/3/2013</a:t>
            </a:fld>
            <a:endParaRPr lang="en-US" altLang="en-US"/>
          </a:p>
        </p:txBody>
      </p:sp>
      <p:sp>
        <p:nvSpPr>
          <p:cNvPr id="6" name="Rectangle 4"/>
          <p:cNvSpPr>
            <a:spLocks noGrp="1" noChangeArrowheads="1"/>
          </p:cNvSpPr>
          <p:nvPr>
            <p:ph type="ftr" idx="11"/>
          </p:nvPr>
        </p:nvSpPr>
        <p:spPr>
          <a:ln/>
        </p:spPr>
        <p:txBody>
          <a:bodyPr/>
          <a:lstStyle>
            <a:lvl1pPr>
              <a:defRPr/>
            </a:lvl1pPr>
          </a:lstStyle>
          <a:p>
            <a:pPr>
              <a:defRPr/>
            </a:pPr>
            <a:r>
              <a:rPr lang="en-US" altLang="en-US" smtClean="0"/>
              <a:t>Team Bravo</a:t>
            </a:r>
            <a:endParaRPr lang="en-US" altLang="en-US"/>
          </a:p>
        </p:txBody>
      </p:sp>
      <p:sp>
        <p:nvSpPr>
          <p:cNvPr id="7" name="Rectangle 5"/>
          <p:cNvSpPr>
            <a:spLocks noGrp="1" noChangeArrowheads="1"/>
          </p:cNvSpPr>
          <p:nvPr>
            <p:ph type="sldNum" idx="12"/>
          </p:nvPr>
        </p:nvSpPr>
        <p:spPr>
          <a:ln/>
        </p:spPr>
        <p:txBody>
          <a:bodyPr/>
          <a:lstStyle>
            <a:lvl1pPr>
              <a:defRPr/>
            </a:lvl1pPr>
          </a:lstStyle>
          <a:p>
            <a:pPr>
              <a:defRPr/>
            </a:pPr>
            <a:fld id="{E4FEEABC-D80D-4291-AABF-FC7FDBA3A617}" type="slidenum">
              <a:rPr lang="en-US" altLang="en-US"/>
              <a:pPr>
                <a:defRPr/>
              </a:pPr>
              <a:t>‹#›</a:t>
            </a:fld>
            <a:endParaRPr lang="en-US" altLang="en-US"/>
          </a:p>
        </p:txBody>
      </p:sp>
    </p:spTree>
    <p:extLst>
      <p:ext uri="{BB962C8B-B14F-4D97-AF65-F5344CB8AC3E}">
        <p14:creationId xmlns:p14="http://schemas.microsoft.com/office/powerpoint/2010/main" val="28477794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3238" y="303213"/>
            <a:ext cx="9069387" cy="1260475"/>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03238" y="1692275"/>
            <a:ext cx="4452937" cy="7064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3238" y="2398713"/>
            <a:ext cx="4452937" cy="435768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118100" y="1692275"/>
            <a:ext cx="4454525" cy="7064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18100" y="2398713"/>
            <a:ext cx="4454525" cy="435768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3"/>
          <p:cNvSpPr>
            <a:spLocks noGrp="1" noChangeArrowheads="1"/>
          </p:cNvSpPr>
          <p:nvPr>
            <p:ph type="dt" idx="10"/>
          </p:nvPr>
        </p:nvSpPr>
        <p:spPr>
          <a:ln/>
        </p:spPr>
        <p:txBody>
          <a:bodyPr/>
          <a:lstStyle>
            <a:lvl1pPr>
              <a:defRPr/>
            </a:lvl1pPr>
          </a:lstStyle>
          <a:p>
            <a:pPr>
              <a:defRPr/>
            </a:pPr>
            <a:fld id="{8453D40F-69FF-4885-B4E6-5B345998A534}" type="datetime1">
              <a:rPr lang="en-US" altLang="en-US" smtClean="0"/>
              <a:t>12/3/2013</a:t>
            </a:fld>
            <a:endParaRPr lang="en-US" altLang="en-US"/>
          </a:p>
        </p:txBody>
      </p:sp>
      <p:sp>
        <p:nvSpPr>
          <p:cNvPr id="8" name="Rectangle 4"/>
          <p:cNvSpPr>
            <a:spLocks noGrp="1" noChangeArrowheads="1"/>
          </p:cNvSpPr>
          <p:nvPr>
            <p:ph type="ftr" idx="11"/>
          </p:nvPr>
        </p:nvSpPr>
        <p:spPr>
          <a:ln/>
        </p:spPr>
        <p:txBody>
          <a:bodyPr/>
          <a:lstStyle>
            <a:lvl1pPr>
              <a:defRPr/>
            </a:lvl1pPr>
          </a:lstStyle>
          <a:p>
            <a:pPr>
              <a:defRPr/>
            </a:pPr>
            <a:r>
              <a:rPr lang="en-US" altLang="en-US" smtClean="0"/>
              <a:t>Team Bravo</a:t>
            </a:r>
            <a:endParaRPr lang="en-US" altLang="en-US"/>
          </a:p>
        </p:txBody>
      </p:sp>
      <p:sp>
        <p:nvSpPr>
          <p:cNvPr id="9" name="Rectangle 5"/>
          <p:cNvSpPr>
            <a:spLocks noGrp="1" noChangeArrowheads="1"/>
          </p:cNvSpPr>
          <p:nvPr>
            <p:ph type="sldNum" idx="12"/>
          </p:nvPr>
        </p:nvSpPr>
        <p:spPr>
          <a:ln/>
        </p:spPr>
        <p:txBody>
          <a:bodyPr/>
          <a:lstStyle>
            <a:lvl1pPr>
              <a:defRPr/>
            </a:lvl1pPr>
          </a:lstStyle>
          <a:p>
            <a:pPr>
              <a:defRPr/>
            </a:pPr>
            <a:fld id="{EBA2F7AC-BAD1-475E-B24E-C8FE4615E471}" type="slidenum">
              <a:rPr lang="en-US" altLang="en-US"/>
              <a:pPr>
                <a:defRPr/>
              </a:pPr>
              <a:t>‹#›</a:t>
            </a:fld>
            <a:endParaRPr lang="en-US" altLang="en-US"/>
          </a:p>
        </p:txBody>
      </p:sp>
    </p:spTree>
    <p:extLst>
      <p:ext uri="{BB962C8B-B14F-4D97-AF65-F5344CB8AC3E}">
        <p14:creationId xmlns:p14="http://schemas.microsoft.com/office/powerpoint/2010/main" val="350557800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3"/>
          <p:cNvSpPr>
            <a:spLocks noGrp="1" noChangeArrowheads="1"/>
          </p:cNvSpPr>
          <p:nvPr>
            <p:ph type="dt" idx="10"/>
          </p:nvPr>
        </p:nvSpPr>
        <p:spPr>
          <a:ln/>
        </p:spPr>
        <p:txBody>
          <a:bodyPr/>
          <a:lstStyle>
            <a:lvl1pPr>
              <a:defRPr/>
            </a:lvl1pPr>
          </a:lstStyle>
          <a:p>
            <a:pPr>
              <a:defRPr/>
            </a:pPr>
            <a:fld id="{6D5427B8-ACF1-436C-8356-F4F1C8813C4E}" type="datetime1">
              <a:rPr lang="en-US" altLang="en-US" smtClean="0"/>
              <a:t>12/3/2013</a:t>
            </a:fld>
            <a:endParaRPr lang="en-US" altLang="en-US"/>
          </a:p>
        </p:txBody>
      </p:sp>
      <p:sp>
        <p:nvSpPr>
          <p:cNvPr id="4" name="Rectangle 4"/>
          <p:cNvSpPr>
            <a:spLocks noGrp="1" noChangeArrowheads="1"/>
          </p:cNvSpPr>
          <p:nvPr>
            <p:ph type="ftr" idx="11"/>
          </p:nvPr>
        </p:nvSpPr>
        <p:spPr>
          <a:ln/>
        </p:spPr>
        <p:txBody>
          <a:bodyPr/>
          <a:lstStyle>
            <a:lvl1pPr>
              <a:defRPr/>
            </a:lvl1pPr>
          </a:lstStyle>
          <a:p>
            <a:pPr>
              <a:defRPr/>
            </a:pPr>
            <a:r>
              <a:rPr lang="en-US" altLang="en-US" smtClean="0"/>
              <a:t>Team Bravo</a:t>
            </a:r>
            <a:endParaRPr lang="en-US" altLang="en-US"/>
          </a:p>
        </p:txBody>
      </p:sp>
      <p:sp>
        <p:nvSpPr>
          <p:cNvPr id="5" name="Rectangle 5"/>
          <p:cNvSpPr>
            <a:spLocks noGrp="1" noChangeArrowheads="1"/>
          </p:cNvSpPr>
          <p:nvPr>
            <p:ph type="sldNum" idx="12"/>
          </p:nvPr>
        </p:nvSpPr>
        <p:spPr>
          <a:ln/>
        </p:spPr>
        <p:txBody>
          <a:bodyPr/>
          <a:lstStyle>
            <a:lvl1pPr>
              <a:defRPr/>
            </a:lvl1pPr>
          </a:lstStyle>
          <a:p>
            <a:pPr>
              <a:defRPr/>
            </a:pPr>
            <a:fld id="{FD0C8F55-B68F-4BFC-BE94-DFC429F9FBF9}" type="slidenum">
              <a:rPr lang="en-US" altLang="en-US"/>
              <a:pPr>
                <a:defRPr/>
              </a:pPr>
              <a:t>‹#›</a:t>
            </a:fld>
            <a:endParaRPr lang="en-US" altLang="en-US"/>
          </a:p>
        </p:txBody>
      </p:sp>
    </p:spTree>
    <p:extLst>
      <p:ext uri="{BB962C8B-B14F-4D97-AF65-F5344CB8AC3E}">
        <p14:creationId xmlns:p14="http://schemas.microsoft.com/office/powerpoint/2010/main" val="3358246263"/>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p:cNvSpPr>
            <a:spLocks noGrp="1" noChangeArrowheads="1"/>
          </p:cNvSpPr>
          <p:nvPr>
            <p:ph type="dt" idx="10"/>
          </p:nvPr>
        </p:nvSpPr>
        <p:spPr>
          <a:ln/>
        </p:spPr>
        <p:txBody>
          <a:bodyPr/>
          <a:lstStyle>
            <a:lvl1pPr>
              <a:defRPr/>
            </a:lvl1pPr>
          </a:lstStyle>
          <a:p>
            <a:pPr>
              <a:defRPr/>
            </a:pPr>
            <a:fld id="{04FCD776-CACA-4BE3-BAB1-CB774B7517BD}" type="datetime1">
              <a:rPr lang="en-US" altLang="en-US" smtClean="0"/>
              <a:t>12/3/2013</a:t>
            </a:fld>
            <a:endParaRPr lang="en-US" altLang="en-US"/>
          </a:p>
        </p:txBody>
      </p:sp>
      <p:sp>
        <p:nvSpPr>
          <p:cNvPr id="3" name="Rectangle 4"/>
          <p:cNvSpPr>
            <a:spLocks noGrp="1" noChangeArrowheads="1"/>
          </p:cNvSpPr>
          <p:nvPr>
            <p:ph type="ftr" idx="11"/>
          </p:nvPr>
        </p:nvSpPr>
        <p:spPr>
          <a:ln/>
        </p:spPr>
        <p:txBody>
          <a:bodyPr/>
          <a:lstStyle>
            <a:lvl1pPr>
              <a:defRPr/>
            </a:lvl1pPr>
          </a:lstStyle>
          <a:p>
            <a:pPr>
              <a:defRPr/>
            </a:pPr>
            <a:r>
              <a:rPr lang="en-US" altLang="en-US" smtClean="0"/>
              <a:t>Team Bravo</a:t>
            </a:r>
            <a:endParaRPr lang="en-US" altLang="en-US"/>
          </a:p>
        </p:txBody>
      </p:sp>
      <p:sp>
        <p:nvSpPr>
          <p:cNvPr id="4" name="Rectangle 5"/>
          <p:cNvSpPr>
            <a:spLocks noGrp="1" noChangeArrowheads="1"/>
          </p:cNvSpPr>
          <p:nvPr>
            <p:ph type="sldNum" idx="12"/>
          </p:nvPr>
        </p:nvSpPr>
        <p:spPr>
          <a:ln/>
        </p:spPr>
        <p:txBody>
          <a:bodyPr/>
          <a:lstStyle>
            <a:lvl1pPr>
              <a:defRPr/>
            </a:lvl1pPr>
          </a:lstStyle>
          <a:p>
            <a:pPr>
              <a:defRPr/>
            </a:pPr>
            <a:fld id="{08E5B530-2D28-424E-87A0-3F8D2D81E990}" type="slidenum">
              <a:rPr lang="en-US" altLang="en-US"/>
              <a:pPr>
                <a:defRPr/>
              </a:pPr>
              <a:t>‹#›</a:t>
            </a:fld>
            <a:endParaRPr lang="en-US" altLang="en-US"/>
          </a:p>
        </p:txBody>
      </p:sp>
    </p:spTree>
    <p:extLst>
      <p:ext uri="{BB962C8B-B14F-4D97-AF65-F5344CB8AC3E}">
        <p14:creationId xmlns:p14="http://schemas.microsoft.com/office/powerpoint/2010/main" val="23195589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3238" y="301625"/>
            <a:ext cx="3314700" cy="1281113"/>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940175" y="301625"/>
            <a:ext cx="5632450" cy="645477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03238" y="1582738"/>
            <a:ext cx="3314700" cy="51736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
          <p:cNvSpPr>
            <a:spLocks noGrp="1" noChangeArrowheads="1"/>
          </p:cNvSpPr>
          <p:nvPr>
            <p:ph type="dt" idx="10"/>
          </p:nvPr>
        </p:nvSpPr>
        <p:spPr>
          <a:ln/>
        </p:spPr>
        <p:txBody>
          <a:bodyPr/>
          <a:lstStyle>
            <a:lvl1pPr>
              <a:defRPr/>
            </a:lvl1pPr>
          </a:lstStyle>
          <a:p>
            <a:pPr>
              <a:defRPr/>
            </a:pPr>
            <a:fld id="{0083D7DB-F018-446C-9F43-E87BB62435CA}" type="datetime1">
              <a:rPr lang="en-US" altLang="en-US" smtClean="0"/>
              <a:t>12/3/2013</a:t>
            </a:fld>
            <a:endParaRPr lang="en-US" altLang="en-US"/>
          </a:p>
        </p:txBody>
      </p:sp>
      <p:sp>
        <p:nvSpPr>
          <p:cNvPr id="6" name="Rectangle 4"/>
          <p:cNvSpPr>
            <a:spLocks noGrp="1" noChangeArrowheads="1"/>
          </p:cNvSpPr>
          <p:nvPr>
            <p:ph type="ftr" idx="11"/>
          </p:nvPr>
        </p:nvSpPr>
        <p:spPr>
          <a:ln/>
        </p:spPr>
        <p:txBody>
          <a:bodyPr/>
          <a:lstStyle>
            <a:lvl1pPr>
              <a:defRPr/>
            </a:lvl1pPr>
          </a:lstStyle>
          <a:p>
            <a:pPr>
              <a:defRPr/>
            </a:pPr>
            <a:r>
              <a:rPr lang="en-US" altLang="en-US" smtClean="0"/>
              <a:t>Team Bravo</a:t>
            </a:r>
            <a:endParaRPr lang="en-US" altLang="en-US"/>
          </a:p>
        </p:txBody>
      </p:sp>
      <p:sp>
        <p:nvSpPr>
          <p:cNvPr id="7" name="Rectangle 5"/>
          <p:cNvSpPr>
            <a:spLocks noGrp="1" noChangeArrowheads="1"/>
          </p:cNvSpPr>
          <p:nvPr>
            <p:ph type="sldNum" idx="12"/>
          </p:nvPr>
        </p:nvSpPr>
        <p:spPr>
          <a:ln/>
        </p:spPr>
        <p:txBody>
          <a:bodyPr/>
          <a:lstStyle>
            <a:lvl1pPr>
              <a:defRPr/>
            </a:lvl1pPr>
          </a:lstStyle>
          <a:p>
            <a:pPr>
              <a:defRPr/>
            </a:pPr>
            <a:fld id="{F2B70CFF-C390-4CBE-986E-F23598124952}" type="slidenum">
              <a:rPr lang="en-US" altLang="en-US"/>
              <a:pPr>
                <a:defRPr/>
              </a:pPr>
              <a:t>‹#›</a:t>
            </a:fld>
            <a:endParaRPr lang="en-US" altLang="en-US"/>
          </a:p>
        </p:txBody>
      </p:sp>
    </p:spTree>
    <p:extLst>
      <p:ext uri="{BB962C8B-B14F-4D97-AF65-F5344CB8AC3E}">
        <p14:creationId xmlns:p14="http://schemas.microsoft.com/office/powerpoint/2010/main" val="1309085491"/>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4850" y="5294313"/>
            <a:ext cx="6045200" cy="623887"/>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74850" y="676275"/>
            <a:ext cx="6045200" cy="45370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974850" y="5918200"/>
            <a:ext cx="6045200" cy="889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
          <p:cNvSpPr>
            <a:spLocks noGrp="1" noChangeArrowheads="1"/>
          </p:cNvSpPr>
          <p:nvPr>
            <p:ph type="dt" idx="10"/>
          </p:nvPr>
        </p:nvSpPr>
        <p:spPr>
          <a:ln/>
        </p:spPr>
        <p:txBody>
          <a:bodyPr/>
          <a:lstStyle>
            <a:lvl1pPr>
              <a:defRPr/>
            </a:lvl1pPr>
          </a:lstStyle>
          <a:p>
            <a:pPr>
              <a:defRPr/>
            </a:pPr>
            <a:fld id="{44571F54-B955-4350-B568-8C81CA284A96}" type="datetime1">
              <a:rPr lang="en-US" altLang="en-US" smtClean="0"/>
              <a:t>12/3/2013</a:t>
            </a:fld>
            <a:endParaRPr lang="en-US" altLang="en-US"/>
          </a:p>
        </p:txBody>
      </p:sp>
      <p:sp>
        <p:nvSpPr>
          <p:cNvPr id="6" name="Rectangle 4"/>
          <p:cNvSpPr>
            <a:spLocks noGrp="1" noChangeArrowheads="1"/>
          </p:cNvSpPr>
          <p:nvPr>
            <p:ph type="ftr" idx="11"/>
          </p:nvPr>
        </p:nvSpPr>
        <p:spPr>
          <a:ln/>
        </p:spPr>
        <p:txBody>
          <a:bodyPr/>
          <a:lstStyle>
            <a:lvl1pPr>
              <a:defRPr/>
            </a:lvl1pPr>
          </a:lstStyle>
          <a:p>
            <a:pPr>
              <a:defRPr/>
            </a:pPr>
            <a:r>
              <a:rPr lang="en-US" altLang="en-US" smtClean="0"/>
              <a:t>Team Bravo</a:t>
            </a:r>
            <a:endParaRPr lang="en-US" altLang="en-US"/>
          </a:p>
        </p:txBody>
      </p:sp>
      <p:sp>
        <p:nvSpPr>
          <p:cNvPr id="7" name="Rectangle 5"/>
          <p:cNvSpPr>
            <a:spLocks noGrp="1" noChangeArrowheads="1"/>
          </p:cNvSpPr>
          <p:nvPr>
            <p:ph type="sldNum" idx="12"/>
          </p:nvPr>
        </p:nvSpPr>
        <p:spPr>
          <a:ln/>
        </p:spPr>
        <p:txBody>
          <a:bodyPr/>
          <a:lstStyle>
            <a:lvl1pPr>
              <a:defRPr/>
            </a:lvl1pPr>
          </a:lstStyle>
          <a:p>
            <a:pPr>
              <a:defRPr/>
            </a:pPr>
            <a:fld id="{F4F230F0-CED9-466B-B776-E242D1089F80}" type="slidenum">
              <a:rPr lang="en-US" altLang="en-US"/>
              <a:pPr>
                <a:defRPr/>
              </a:pPr>
              <a:t>‹#›</a:t>
            </a:fld>
            <a:endParaRPr lang="en-US" altLang="en-US"/>
          </a:p>
        </p:txBody>
      </p:sp>
    </p:spTree>
    <p:extLst>
      <p:ext uri="{BB962C8B-B14F-4D97-AF65-F5344CB8AC3E}">
        <p14:creationId xmlns:p14="http://schemas.microsoft.com/office/powerpoint/2010/main" val="78226324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lum/>
          </a:blip>
          <a:srcRect/>
          <a:stretch>
            <a:fillRect/>
          </a:stretch>
        </a:blip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503238" y="301625"/>
            <a:ext cx="9056687" cy="1250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lvl="0"/>
            <a:r>
              <a:rPr lang="en-GB" altLang="en-US" smtClean="0"/>
              <a:t>Click to edit the title text format</a:t>
            </a:r>
          </a:p>
        </p:txBody>
      </p:sp>
      <p:sp>
        <p:nvSpPr>
          <p:cNvPr id="1027" name="Rectangle 2"/>
          <p:cNvSpPr>
            <a:spLocks noGrp="1" noChangeArrowheads="1"/>
          </p:cNvSpPr>
          <p:nvPr>
            <p:ph type="body" idx="1"/>
          </p:nvPr>
        </p:nvSpPr>
        <p:spPr bwMode="auto">
          <a:xfrm>
            <a:off x="542131" y="1800225"/>
            <a:ext cx="9056687" cy="4979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8080" rIns="0" bIns="0" numCol="1" anchor="t" anchorCtr="0" compatLnSpc="1">
            <a:prstTxWarp prst="textNoShape">
              <a:avLst/>
            </a:prstTxWarp>
          </a:bodyPr>
          <a:lstStyle/>
          <a:p>
            <a:pPr lvl="0"/>
            <a:r>
              <a:rPr lang="en-GB" altLang="en-US" smtClean="0"/>
              <a:t>Click to edit the outline text format</a:t>
            </a:r>
          </a:p>
          <a:p>
            <a:pPr lvl="1"/>
            <a:r>
              <a:rPr lang="en-GB" altLang="en-US" smtClean="0"/>
              <a:t>Second Outline Level</a:t>
            </a:r>
          </a:p>
          <a:p>
            <a:pPr lvl="2"/>
            <a:r>
              <a:rPr lang="en-GB" altLang="en-US" smtClean="0"/>
              <a:t>Third Outline Level</a:t>
            </a:r>
          </a:p>
          <a:p>
            <a:pPr lvl="3"/>
            <a:r>
              <a:rPr lang="en-GB" altLang="en-US" smtClean="0"/>
              <a:t>Fourth Outline Level</a:t>
            </a:r>
          </a:p>
          <a:p>
            <a:pPr lvl="4"/>
            <a:r>
              <a:rPr lang="en-GB" altLang="en-US" smtClean="0"/>
              <a:t>Fifth Outline Level</a:t>
            </a:r>
          </a:p>
          <a:p>
            <a:pPr lvl="4"/>
            <a:r>
              <a:rPr lang="en-GB" altLang="en-US" smtClean="0"/>
              <a:t>Sixth Outline Level</a:t>
            </a:r>
          </a:p>
          <a:p>
            <a:pPr lvl="4"/>
            <a:r>
              <a:rPr lang="en-GB" altLang="en-US" smtClean="0"/>
              <a:t>Seventh Outline Level</a:t>
            </a:r>
          </a:p>
          <a:p>
            <a:pPr lvl="4"/>
            <a:r>
              <a:rPr lang="en-GB" altLang="en-US" smtClean="0"/>
              <a:t>Eighth Outline Level</a:t>
            </a:r>
          </a:p>
          <a:p>
            <a:pPr lvl="4"/>
            <a:r>
              <a:rPr lang="en-GB" altLang="en-US" smtClean="0"/>
              <a:t>Ninth Outline Level</a:t>
            </a:r>
          </a:p>
        </p:txBody>
      </p:sp>
      <p:sp>
        <p:nvSpPr>
          <p:cNvPr id="2" name="Rectangle 3"/>
          <p:cNvSpPr>
            <a:spLocks noGrp="1" noChangeArrowheads="1"/>
          </p:cNvSpPr>
          <p:nvPr>
            <p:ph type="dt"/>
          </p:nvPr>
        </p:nvSpPr>
        <p:spPr bwMode="auto">
          <a:xfrm>
            <a:off x="542131" y="7210425"/>
            <a:ext cx="2335212" cy="509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defRPr>
            </a:lvl1pPr>
          </a:lstStyle>
          <a:p>
            <a:pPr>
              <a:defRPr/>
            </a:pPr>
            <a:fld id="{87901D38-25A3-430C-B347-71BD83BA0AB4}" type="datetime1">
              <a:rPr lang="en-US" altLang="en-US" smtClean="0"/>
              <a:t>12/3/2013</a:t>
            </a:fld>
            <a:endParaRPr lang="en-US" altLang="en-US"/>
          </a:p>
        </p:txBody>
      </p:sp>
      <p:sp>
        <p:nvSpPr>
          <p:cNvPr id="1028" name="Rectangle 4"/>
          <p:cNvSpPr>
            <a:spLocks noGrp="1" noChangeArrowheads="1"/>
          </p:cNvSpPr>
          <p:nvPr>
            <p:ph type="ftr"/>
          </p:nvPr>
        </p:nvSpPr>
        <p:spPr bwMode="auto">
          <a:xfrm>
            <a:off x="3437731" y="7210425"/>
            <a:ext cx="3182937" cy="509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defRPr>
            </a:lvl1pPr>
          </a:lstStyle>
          <a:p>
            <a:pPr>
              <a:defRPr/>
            </a:pPr>
            <a:r>
              <a:rPr lang="en-US" altLang="en-US" smtClean="0"/>
              <a:t>Team Bravo</a:t>
            </a:r>
            <a:endParaRPr lang="en-US" altLang="en-US"/>
          </a:p>
        </p:txBody>
      </p:sp>
      <p:sp>
        <p:nvSpPr>
          <p:cNvPr id="1029" name="Rectangle 5"/>
          <p:cNvSpPr>
            <a:spLocks noGrp="1" noChangeArrowheads="1"/>
          </p:cNvSpPr>
          <p:nvPr>
            <p:ph type="sldNum"/>
          </p:nvPr>
        </p:nvSpPr>
        <p:spPr bwMode="auto">
          <a:xfrm>
            <a:off x="7552531" y="7225393"/>
            <a:ext cx="2336800" cy="352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defRPr>
            </a:lvl1pPr>
          </a:lstStyle>
          <a:p>
            <a:pPr>
              <a:defRPr/>
            </a:pPr>
            <a:fld id="{82ABD104-78CE-4BAA-A18C-5992E7C78B3B}" type="slidenum">
              <a:rPr lang="en-US" altLang="en-US" smtClean="0"/>
              <a:pPr>
                <a:defRPr/>
              </a:pPr>
              <a:t>‹#›</a:t>
            </a:fld>
            <a:endParaRPr lang="en-US" altLang="en-US" dirty="0"/>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Lst>
  <p:timing>
    <p:tnLst>
      <p:par>
        <p:cTn id="1" dur="indefinite" restart="never" nodeType="tmRoot"/>
      </p:par>
    </p:tnLst>
  </p:timing>
  <p:hf hdr="0"/>
  <p:txStyles>
    <p:titleStyle>
      <a:lvl1pPr algn="ctr" defTabSz="457200" rtl="0" eaLnBrk="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mj-lt"/>
          <a:ea typeface="+mj-ea"/>
          <a:cs typeface="+mj-cs"/>
        </a:defRPr>
      </a:lvl1pPr>
      <a:lvl2pPr algn="ctr" defTabSz="457200" rtl="0" eaLnBrk="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Microsoft YaHei" charset="-122"/>
        </a:defRPr>
      </a:lvl2pPr>
      <a:lvl3pPr algn="ctr" defTabSz="457200" rtl="0" eaLnBrk="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Microsoft YaHei" charset="-122"/>
        </a:defRPr>
      </a:lvl3pPr>
      <a:lvl4pPr algn="ctr" defTabSz="457200" rtl="0" eaLnBrk="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Microsoft YaHei" charset="-122"/>
        </a:defRPr>
      </a:lvl4pPr>
      <a:lvl5pPr algn="ctr" defTabSz="457200" rtl="0" eaLnBrk="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Microsoft YaHei" charset="-122"/>
        </a:defRPr>
      </a:lvl5pPr>
      <a:lvl6pPr marL="25146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Microsoft YaHei" charset="-122"/>
        </a:defRPr>
      </a:lvl6pPr>
      <a:lvl7pPr marL="29718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Microsoft YaHei" charset="-122"/>
        </a:defRPr>
      </a:lvl7pPr>
      <a:lvl8pPr marL="34290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Microsoft YaHei" charset="-122"/>
        </a:defRPr>
      </a:lvl8pPr>
      <a:lvl9pPr marL="38862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Microsoft YaHei" charset="-122"/>
        </a:defRPr>
      </a:lvl9pPr>
    </p:titleStyle>
    <p:bodyStyle>
      <a:lvl1pPr marL="342900" indent="-342900" algn="l" defTabSz="457200" rtl="0" eaLnBrk="0" fontAlgn="base" hangingPunct="0">
        <a:lnSpc>
          <a:spcPct val="93000"/>
        </a:lnSpc>
        <a:spcBef>
          <a:spcPct val="0"/>
        </a:spcBef>
        <a:spcAft>
          <a:spcPts val="1413"/>
        </a:spcAft>
        <a:buClr>
          <a:srgbClr val="000000"/>
        </a:buClr>
        <a:buSzPct val="100000"/>
        <a:buFont typeface="Times New Roman" pitchFamily="16" charset="0"/>
        <a:defRPr sz="2400">
          <a:solidFill>
            <a:srgbClr val="000000"/>
          </a:solidFill>
          <a:latin typeface="+mn-lt"/>
          <a:ea typeface="+mn-ea"/>
          <a:cs typeface="+mn-cs"/>
        </a:defRPr>
      </a:lvl1pPr>
      <a:lvl2pPr marL="742950" indent="-285750" algn="l" defTabSz="457200" rtl="0" eaLnBrk="0" fontAlgn="base" hangingPunct="0">
        <a:lnSpc>
          <a:spcPct val="93000"/>
        </a:lnSpc>
        <a:spcBef>
          <a:spcPct val="0"/>
        </a:spcBef>
        <a:spcAft>
          <a:spcPts val="1138"/>
        </a:spcAft>
        <a:buClr>
          <a:srgbClr val="000000"/>
        </a:buClr>
        <a:buSzPct val="100000"/>
        <a:buFont typeface="Times New Roman" pitchFamily="16" charset="0"/>
        <a:defRPr sz="2800">
          <a:solidFill>
            <a:srgbClr val="000000"/>
          </a:solidFill>
          <a:latin typeface="+mn-lt"/>
          <a:ea typeface="+mn-ea"/>
        </a:defRPr>
      </a:lvl2pPr>
      <a:lvl3pPr marL="1143000" indent="-228600" algn="l" defTabSz="457200" rtl="0" eaLnBrk="0" fontAlgn="base" hangingPunct="0">
        <a:lnSpc>
          <a:spcPct val="93000"/>
        </a:lnSpc>
        <a:spcBef>
          <a:spcPct val="0"/>
        </a:spcBef>
        <a:spcAft>
          <a:spcPts val="850"/>
        </a:spcAft>
        <a:buClr>
          <a:srgbClr val="000000"/>
        </a:buClr>
        <a:buSzPct val="100000"/>
        <a:buFont typeface="Times New Roman" pitchFamily="16" charset="0"/>
        <a:defRPr sz="2400">
          <a:solidFill>
            <a:srgbClr val="000000"/>
          </a:solidFill>
          <a:latin typeface="+mn-lt"/>
          <a:ea typeface="+mn-ea"/>
        </a:defRPr>
      </a:lvl3pPr>
      <a:lvl4pPr marL="1600200" indent="-228600" algn="l" defTabSz="457200" rtl="0" eaLnBrk="0" fontAlgn="base" hangingPunct="0">
        <a:lnSpc>
          <a:spcPct val="93000"/>
        </a:lnSpc>
        <a:spcBef>
          <a:spcPct val="0"/>
        </a:spcBef>
        <a:spcAft>
          <a:spcPts val="575"/>
        </a:spcAft>
        <a:buClr>
          <a:srgbClr val="000000"/>
        </a:buClr>
        <a:buSzPct val="100000"/>
        <a:buFont typeface="Times New Roman" pitchFamily="16" charset="0"/>
        <a:defRPr sz="2000">
          <a:solidFill>
            <a:srgbClr val="000000"/>
          </a:solidFill>
          <a:latin typeface="+mn-lt"/>
          <a:ea typeface="+mn-ea"/>
        </a:defRPr>
      </a:lvl4pPr>
      <a:lvl5pPr marL="2057400" indent="-228600" algn="l" defTabSz="457200" rtl="0" eaLnBrk="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defRPr>
      </a:lvl5pPr>
      <a:lvl6pPr marL="2514600" indent="-228600" algn="l" defTabSz="457200"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defRPr>
      </a:lvl6pPr>
      <a:lvl7pPr marL="2971800" indent="-228600" algn="l" defTabSz="457200"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defRPr>
      </a:lvl7pPr>
      <a:lvl8pPr marL="3429000" indent="-228600" algn="l" defTabSz="457200"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defRPr>
      </a:lvl8pPr>
      <a:lvl9pPr marL="3886200" indent="-228600" algn="l" defTabSz="457200"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lum/>
          </a:blip>
          <a:srcRect/>
          <a:stretch>
            <a:fillRect/>
          </a:stretch>
        </a:blipFill>
        <a:effectLst/>
      </p:bgPr>
    </p:bg>
    <p:spTree>
      <p:nvGrpSpPr>
        <p:cNvPr id="1" name=""/>
        <p:cNvGrpSpPr/>
        <p:nvPr/>
      </p:nvGrpSpPr>
      <p:grpSpPr>
        <a:xfrm>
          <a:off x="0" y="0"/>
          <a:ext cx="0" cy="0"/>
          <a:chOff x="0" y="0"/>
          <a:chExt cx="0" cy="0"/>
        </a:xfrm>
      </p:grpSpPr>
      <p:sp>
        <p:nvSpPr>
          <p:cNvPr id="2050" name="Rectangle 1"/>
          <p:cNvSpPr>
            <a:spLocks noGrp="1" noChangeArrowheads="1"/>
          </p:cNvSpPr>
          <p:nvPr>
            <p:ph type="title"/>
          </p:nvPr>
        </p:nvSpPr>
        <p:spPr bwMode="auto">
          <a:xfrm>
            <a:off x="503238" y="301625"/>
            <a:ext cx="9058275" cy="1252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lvl="0"/>
            <a:r>
              <a:rPr lang="en-GB" altLang="en-US" smtClean="0"/>
              <a:t>Click to edit the title text format</a:t>
            </a:r>
          </a:p>
        </p:txBody>
      </p:sp>
      <p:sp>
        <p:nvSpPr>
          <p:cNvPr id="2051" name="Rectangle 2"/>
          <p:cNvSpPr>
            <a:spLocks noGrp="1" noChangeArrowheads="1"/>
          </p:cNvSpPr>
          <p:nvPr>
            <p:ph type="body" idx="1"/>
          </p:nvPr>
        </p:nvSpPr>
        <p:spPr bwMode="auto">
          <a:xfrm>
            <a:off x="503238" y="1768475"/>
            <a:ext cx="9058275" cy="4981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1240" rIns="0" bIns="0" numCol="1" anchor="t" anchorCtr="0" compatLnSpc="1">
            <a:prstTxWarp prst="textNoShape">
              <a:avLst/>
            </a:prstTxWarp>
          </a:bodyPr>
          <a:lstStyle/>
          <a:p>
            <a:pPr lvl="0"/>
            <a:r>
              <a:rPr lang="en-GB" altLang="en-US" smtClean="0"/>
              <a:t>Click to edit the outline text format</a:t>
            </a:r>
          </a:p>
          <a:p>
            <a:pPr lvl="1"/>
            <a:r>
              <a:rPr lang="en-GB" altLang="en-US" smtClean="0"/>
              <a:t>Second Outline Level</a:t>
            </a:r>
          </a:p>
          <a:p>
            <a:pPr lvl="2"/>
            <a:r>
              <a:rPr lang="en-GB" altLang="en-US" smtClean="0"/>
              <a:t>Third Outline Level</a:t>
            </a:r>
          </a:p>
          <a:p>
            <a:pPr lvl="3"/>
            <a:r>
              <a:rPr lang="en-GB" altLang="en-US" smtClean="0"/>
              <a:t>Fourth Outline Level</a:t>
            </a:r>
          </a:p>
          <a:p>
            <a:pPr lvl="4"/>
            <a:r>
              <a:rPr lang="en-GB" altLang="en-US" smtClean="0"/>
              <a:t>Fifth Outline Level</a:t>
            </a:r>
          </a:p>
          <a:p>
            <a:pPr lvl="4"/>
            <a:r>
              <a:rPr lang="en-GB" altLang="en-US" smtClean="0"/>
              <a:t>Sixth Outline Level</a:t>
            </a:r>
          </a:p>
          <a:p>
            <a:pPr lvl="4"/>
            <a:r>
              <a:rPr lang="en-GB" altLang="en-US" smtClean="0"/>
              <a:t>Seventh Outline Level</a:t>
            </a:r>
          </a:p>
          <a:p>
            <a:pPr lvl="4"/>
            <a:r>
              <a:rPr lang="en-GB" altLang="en-US" smtClean="0"/>
              <a:t>Eighth Outline Level</a:t>
            </a:r>
          </a:p>
          <a:p>
            <a:pPr lvl="4"/>
            <a:r>
              <a:rPr lang="en-GB" altLang="en-US" smtClean="0"/>
              <a:t>Ninth Outline Level</a:t>
            </a:r>
          </a:p>
        </p:txBody>
      </p:sp>
      <p:sp>
        <p:nvSpPr>
          <p:cNvPr id="2" name="Rectangle 3"/>
          <p:cNvSpPr>
            <a:spLocks noGrp="1" noChangeArrowheads="1"/>
          </p:cNvSpPr>
          <p:nvPr>
            <p:ph type="dt"/>
          </p:nvPr>
        </p:nvSpPr>
        <p:spPr bwMode="auto">
          <a:xfrm>
            <a:off x="465931" y="7210425"/>
            <a:ext cx="2338387"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nSpc>
                <a:spcPct val="95000"/>
              </a:lnSpc>
              <a:buClrTx/>
              <a:buFontTx/>
              <a:buNone/>
              <a:tabLst>
                <a:tab pos="723900" algn="l"/>
                <a:tab pos="1447800" algn="l"/>
                <a:tab pos="2171700" algn="l"/>
              </a:tabLst>
              <a:defRPr sz="1400">
                <a:solidFill>
                  <a:srgbClr val="FFFFFF"/>
                </a:solidFill>
                <a:latin typeface="Times New Roman" pitchFamily="16" charset="0"/>
              </a:defRPr>
            </a:lvl1pPr>
          </a:lstStyle>
          <a:p>
            <a:pPr>
              <a:defRPr/>
            </a:pPr>
            <a:fld id="{0912F069-E600-487A-B220-17D824921151}" type="datetime1">
              <a:rPr lang="en-US" altLang="en-US" smtClean="0"/>
              <a:t>12/3/2013</a:t>
            </a:fld>
            <a:endParaRPr lang="en-US" altLang="en-US"/>
          </a:p>
        </p:txBody>
      </p:sp>
      <p:sp>
        <p:nvSpPr>
          <p:cNvPr id="2052" name="Rectangle 4"/>
          <p:cNvSpPr>
            <a:spLocks noGrp="1" noChangeArrowheads="1"/>
          </p:cNvSpPr>
          <p:nvPr>
            <p:ph type="ftr"/>
          </p:nvPr>
        </p:nvSpPr>
        <p:spPr bwMode="auto">
          <a:xfrm>
            <a:off x="3437731" y="7210425"/>
            <a:ext cx="3184525"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ctr">
              <a:lnSpc>
                <a:spcPct val="95000"/>
              </a:lnSpc>
              <a:buClrTx/>
              <a:buFontTx/>
              <a:buNone/>
              <a:tabLst>
                <a:tab pos="723900" algn="l"/>
                <a:tab pos="1447800" algn="l"/>
                <a:tab pos="2171700" algn="l"/>
                <a:tab pos="2895600" algn="l"/>
              </a:tabLst>
              <a:defRPr sz="1400">
                <a:solidFill>
                  <a:srgbClr val="FFFFFF"/>
                </a:solidFill>
                <a:latin typeface="Times New Roman" pitchFamily="16" charset="0"/>
              </a:defRPr>
            </a:lvl1pPr>
          </a:lstStyle>
          <a:p>
            <a:pPr>
              <a:defRPr/>
            </a:pPr>
            <a:r>
              <a:rPr lang="en-US" altLang="en-US" smtClean="0"/>
              <a:t>Team Bravo</a:t>
            </a:r>
            <a:endParaRPr lang="en-US" altLang="en-US"/>
          </a:p>
        </p:txBody>
      </p:sp>
      <p:sp>
        <p:nvSpPr>
          <p:cNvPr id="2053" name="Rectangle 5"/>
          <p:cNvSpPr>
            <a:spLocks noGrp="1" noChangeArrowheads="1"/>
          </p:cNvSpPr>
          <p:nvPr>
            <p:ph type="sldNum"/>
          </p:nvPr>
        </p:nvSpPr>
        <p:spPr bwMode="auto">
          <a:xfrm>
            <a:off x="7552531" y="7307262"/>
            <a:ext cx="2338387"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r">
              <a:lnSpc>
                <a:spcPct val="95000"/>
              </a:lnSpc>
              <a:buClrTx/>
              <a:buFontTx/>
              <a:buNone/>
              <a:tabLst>
                <a:tab pos="723900" algn="l"/>
                <a:tab pos="1447800" algn="l"/>
                <a:tab pos="2171700" algn="l"/>
              </a:tabLst>
              <a:defRPr sz="1400">
                <a:solidFill>
                  <a:srgbClr val="FFFFFF"/>
                </a:solidFill>
                <a:latin typeface="Times New Roman" pitchFamily="16" charset="0"/>
              </a:defRPr>
            </a:lvl1pPr>
          </a:lstStyle>
          <a:p>
            <a:pPr>
              <a:defRPr/>
            </a:pPr>
            <a:fld id="{588F306B-F796-478E-9A90-2D29306F63AF}"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712" r:id="rId1"/>
    <p:sldLayoutId id="2147483719" r:id="rId2"/>
    <p:sldLayoutId id="2147483713" r:id="rId3"/>
    <p:sldLayoutId id="2147483714" r:id="rId4"/>
    <p:sldLayoutId id="2147483715" r:id="rId5"/>
    <p:sldLayoutId id="2147483716" r:id="rId6"/>
    <p:sldLayoutId id="2147483720" r:id="rId7"/>
    <p:sldLayoutId id="2147483721" r:id="rId8"/>
    <p:sldLayoutId id="2147483717" r:id="rId9"/>
    <p:sldLayoutId id="2147483722" r:id="rId10"/>
    <p:sldLayoutId id="2147483718" r:id="rId11"/>
    <p:sldLayoutId id="2147483723" r:id="rId12"/>
  </p:sldLayoutIdLst>
  <p:timing>
    <p:tnLst>
      <p:par>
        <p:cTn id="1" dur="indefinite" restart="never" nodeType="tmRoot"/>
      </p:par>
    </p:tnLst>
  </p:timing>
  <p:hf hdr="0"/>
  <p:txStyles>
    <p:titleStyle>
      <a:lvl1pPr algn="ctr" defTabSz="457200" rtl="0" eaLnBrk="0" fontAlgn="base" hangingPunct="0">
        <a:lnSpc>
          <a:spcPct val="93000"/>
        </a:lnSpc>
        <a:spcBef>
          <a:spcPct val="0"/>
        </a:spcBef>
        <a:spcAft>
          <a:spcPct val="0"/>
        </a:spcAft>
        <a:buClr>
          <a:srgbClr val="000000"/>
        </a:buClr>
        <a:buSzPct val="100000"/>
        <a:buFont typeface="Times New Roman" pitchFamily="16" charset="0"/>
        <a:defRPr sz="3200">
          <a:solidFill>
            <a:srgbClr val="FFFFFF"/>
          </a:solidFill>
          <a:latin typeface="+mj-lt"/>
          <a:ea typeface="+mj-ea"/>
          <a:cs typeface="+mj-cs"/>
        </a:defRPr>
      </a:lvl1pPr>
      <a:lvl2pPr algn="ctr" defTabSz="457200" rtl="0" eaLnBrk="0" fontAlgn="base" hangingPunct="0">
        <a:lnSpc>
          <a:spcPct val="93000"/>
        </a:lnSpc>
        <a:spcBef>
          <a:spcPct val="0"/>
        </a:spcBef>
        <a:spcAft>
          <a:spcPct val="0"/>
        </a:spcAft>
        <a:buClr>
          <a:srgbClr val="000000"/>
        </a:buClr>
        <a:buSzPct val="100000"/>
        <a:buFont typeface="Times New Roman" pitchFamily="16" charset="0"/>
        <a:defRPr sz="3200">
          <a:solidFill>
            <a:srgbClr val="FFFFFF"/>
          </a:solidFill>
          <a:latin typeface="Arial" charset="0"/>
          <a:cs typeface="Arial Unicode MS" charset="0"/>
        </a:defRPr>
      </a:lvl2pPr>
      <a:lvl3pPr algn="ctr" defTabSz="457200" rtl="0" eaLnBrk="0" fontAlgn="base" hangingPunct="0">
        <a:lnSpc>
          <a:spcPct val="93000"/>
        </a:lnSpc>
        <a:spcBef>
          <a:spcPct val="0"/>
        </a:spcBef>
        <a:spcAft>
          <a:spcPct val="0"/>
        </a:spcAft>
        <a:buClr>
          <a:srgbClr val="000000"/>
        </a:buClr>
        <a:buSzPct val="100000"/>
        <a:buFont typeface="Times New Roman" pitchFamily="16" charset="0"/>
        <a:defRPr sz="3200">
          <a:solidFill>
            <a:srgbClr val="FFFFFF"/>
          </a:solidFill>
          <a:latin typeface="Arial" charset="0"/>
          <a:cs typeface="Arial Unicode MS" charset="0"/>
        </a:defRPr>
      </a:lvl3pPr>
      <a:lvl4pPr algn="ctr" defTabSz="457200" rtl="0" eaLnBrk="0" fontAlgn="base" hangingPunct="0">
        <a:lnSpc>
          <a:spcPct val="93000"/>
        </a:lnSpc>
        <a:spcBef>
          <a:spcPct val="0"/>
        </a:spcBef>
        <a:spcAft>
          <a:spcPct val="0"/>
        </a:spcAft>
        <a:buClr>
          <a:srgbClr val="000000"/>
        </a:buClr>
        <a:buSzPct val="100000"/>
        <a:buFont typeface="Times New Roman" pitchFamily="16" charset="0"/>
        <a:defRPr sz="3200">
          <a:solidFill>
            <a:srgbClr val="FFFFFF"/>
          </a:solidFill>
          <a:latin typeface="Arial" charset="0"/>
          <a:cs typeface="Arial Unicode MS" charset="0"/>
        </a:defRPr>
      </a:lvl4pPr>
      <a:lvl5pPr algn="ctr" defTabSz="457200" rtl="0" eaLnBrk="0" fontAlgn="base" hangingPunct="0">
        <a:lnSpc>
          <a:spcPct val="93000"/>
        </a:lnSpc>
        <a:spcBef>
          <a:spcPct val="0"/>
        </a:spcBef>
        <a:spcAft>
          <a:spcPct val="0"/>
        </a:spcAft>
        <a:buClr>
          <a:srgbClr val="000000"/>
        </a:buClr>
        <a:buSzPct val="100000"/>
        <a:buFont typeface="Times New Roman" pitchFamily="16" charset="0"/>
        <a:defRPr sz="3200">
          <a:solidFill>
            <a:srgbClr val="FFFFFF"/>
          </a:solidFill>
          <a:latin typeface="Arial" charset="0"/>
          <a:cs typeface="Arial Unicode MS" charset="0"/>
        </a:defRPr>
      </a:lvl5pPr>
      <a:lvl6pPr marL="2514600" indent="-228600" algn="ctr" defTabSz="457200" rtl="0" fontAlgn="base" hangingPunct="0">
        <a:lnSpc>
          <a:spcPct val="93000"/>
        </a:lnSpc>
        <a:spcBef>
          <a:spcPct val="0"/>
        </a:spcBef>
        <a:spcAft>
          <a:spcPct val="0"/>
        </a:spcAft>
        <a:buClr>
          <a:srgbClr val="000000"/>
        </a:buClr>
        <a:buSzPct val="100000"/>
        <a:buFont typeface="Times New Roman" pitchFamily="16" charset="0"/>
        <a:defRPr sz="3200">
          <a:solidFill>
            <a:srgbClr val="FFFFFF"/>
          </a:solidFill>
          <a:latin typeface="Arial" charset="0"/>
          <a:cs typeface="Arial Unicode MS" charset="0"/>
        </a:defRPr>
      </a:lvl6pPr>
      <a:lvl7pPr marL="2971800" indent="-228600" algn="ctr" defTabSz="457200" rtl="0" fontAlgn="base" hangingPunct="0">
        <a:lnSpc>
          <a:spcPct val="93000"/>
        </a:lnSpc>
        <a:spcBef>
          <a:spcPct val="0"/>
        </a:spcBef>
        <a:spcAft>
          <a:spcPct val="0"/>
        </a:spcAft>
        <a:buClr>
          <a:srgbClr val="000000"/>
        </a:buClr>
        <a:buSzPct val="100000"/>
        <a:buFont typeface="Times New Roman" pitchFamily="16" charset="0"/>
        <a:defRPr sz="3200">
          <a:solidFill>
            <a:srgbClr val="FFFFFF"/>
          </a:solidFill>
          <a:latin typeface="Arial" charset="0"/>
          <a:cs typeface="Arial Unicode MS" charset="0"/>
        </a:defRPr>
      </a:lvl7pPr>
      <a:lvl8pPr marL="3429000" indent="-228600" algn="ctr" defTabSz="457200" rtl="0" fontAlgn="base" hangingPunct="0">
        <a:lnSpc>
          <a:spcPct val="93000"/>
        </a:lnSpc>
        <a:spcBef>
          <a:spcPct val="0"/>
        </a:spcBef>
        <a:spcAft>
          <a:spcPct val="0"/>
        </a:spcAft>
        <a:buClr>
          <a:srgbClr val="000000"/>
        </a:buClr>
        <a:buSzPct val="100000"/>
        <a:buFont typeface="Times New Roman" pitchFamily="16" charset="0"/>
        <a:defRPr sz="3200">
          <a:solidFill>
            <a:srgbClr val="FFFFFF"/>
          </a:solidFill>
          <a:latin typeface="Arial" charset="0"/>
          <a:cs typeface="Arial Unicode MS" charset="0"/>
        </a:defRPr>
      </a:lvl8pPr>
      <a:lvl9pPr marL="3886200" indent="-228600" algn="ctr" defTabSz="457200" rtl="0" fontAlgn="base" hangingPunct="0">
        <a:lnSpc>
          <a:spcPct val="93000"/>
        </a:lnSpc>
        <a:spcBef>
          <a:spcPct val="0"/>
        </a:spcBef>
        <a:spcAft>
          <a:spcPct val="0"/>
        </a:spcAft>
        <a:buClr>
          <a:srgbClr val="000000"/>
        </a:buClr>
        <a:buSzPct val="100000"/>
        <a:buFont typeface="Times New Roman" pitchFamily="16" charset="0"/>
        <a:defRPr sz="3200">
          <a:solidFill>
            <a:srgbClr val="FFFFFF"/>
          </a:solidFill>
          <a:latin typeface="Arial" charset="0"/>
          <a:cs typeface="Arial Unicode MS" charset="0"/>
        </a:defRPr>
      </a:lvl9pPr>
    </p:titleStyle>
    <p:bodyStyle>
      <a:lvl1pPr marL="342900" indent="-342900" algn="l" defTabSz="457200" rtl="0" eaLnBrk="0" fontAlgn="base" hangingPunct="0">
        <a:lnSpc>
          <a:spcPct val="93000"/>
        </a:lnSpc>
        <a:spcBef>
          <a:spcPct val="0"/>
        </a:spcBef>
        <a:spcAft>
          <a:spcPts val="1425"/>
        </a:spcAft>
        <a:buClr>
          <a:srgbClr val="000000"/>
        </a:buClr>
        <a:buSzPct val="100000"/>
        <a:buFont typeface="Times New Roman" pitchFamily="16" charset="0"/>
        <a:defRPr sz="2400">
          <a:solidFill>
            <a:srgbClr val="FFFFFF"/>
          </a:solidFill>
          <a:latin typeface="+mn-lt"/>
          <a:ea typeface="+mn-ea"/>
          <a:cs typeface="+mn-cs"/>
        </a:defRPr>
      </a:lvl1pPr>
      <a:lvl2pPr marL="742950" indent="-285750" algn="l" defTabSz="457200" rtl="0" eaLnBrk="0" fontAlgn="base" hangingPunct="0">
        <a:lnSpc>
          <a:spcPct val="93000"/>
        </a:lnSpc>
        <a:spcBef>
          <a:spcPct val="0"/>
        </a:spcBef>
        <a:spcAft>
          <a:spcPts val="1138"/>
        </a:spcAft>
        <a:buClr>
          <a:srgbClr val="000000"/>
        </a:buClr>
        <a:buSzPct val="100000"/>
        <a:buFont typeface="Times New Roman" pitchFamily="16" charset="0"/>
        <a:defRPr sz="2800">
          <a:solidFill>
            <a:srgbClr val="FFFFFF"/>
          </a:solidFill>
          <a:latin typeface="+mn-lt"/>
          <a:cs typeface="+mn-cs"/>
        </a:defRPr>
      </a:lvl2pPr>
      <a:lvl3pPr marL="1143000" indent="-228600" algn="l" defTabSz="457200" rtl="0" eaLnBrk="0" fontAlgn="base" hangingPunct="0">
        <a:lnSpc>
          <a:spcPct val="93000"/>
        </a:lnSpc>
        <a:spcBef>
          <a:spcPct val="0"/>
        </a:spcBef>
        <a:spcAft>
          <a:spcPts val="850"/>
        </a:spcAft>
        <a:buClr>
          <a:srgbClr val="000000"/>
        </a:buClr>
        <a:buSzPct val="100000"/>
        <a:buFont typeface="Times New Roman" pitchFamily="16" charset="0"/>
        <a:defRPr sz="2400">
          <a:solidFill>
            <a:srgbClr val="FFFFFF"/>
          </a:solidFill>
          <a:latin typeface="+mn-lt"/>
          <a:cs typeface="+mn-cs"/>
        </a:defRPr>
      </a:lvl3pPr>
      <a:lvl4pPr marL="1600200" indent="-228600" algn="l" defTabSz="457200" rtl="0" eaLnBrk="0" fontAlgn="base" hangingPunct="0">
        <a:lnSpc>
          <a:spcPct val="93000"/>
        </a:lnSpc>
        <a:spcBef>
          <a:spcPct val="0"/>
        </a:spcBef>
        <a:spcAft>
          <a:spcPts val="575"/>
        </a:spcAft>
        <a:buClr>
          <a:srgbClr val="000000"/>
        </a:buClr>
        <a:buSzPct val="100000"/>
        <a:buFont typeface="Times New Roman" pitchFamily="16" charset="0"/>
        <a:defRPr sz="2000">
          <a:solidFill>
            <a:srgbClr val="FFFFFF"/>
          </a:solidFill>
          <a:latin typeface="+mn-lt"/>
          <a:cs typeface="+mn-cs"/>
        </a:defRPr>
      </a:lvl4pPr>
      <a:lvl5pPr marL="2057400" indent="-228600" algn="l" defTabSz="457200" rtl="0" eaLnBrk="0" fontAlgn="base" hangingPunct="0">
        <a:lnSpc>
          <a:spcPct val="93000"/>
        </a:lnSpc>
        <a:spcBef>
          <a:spcPct val="0"/>
        </a:spcBef>
        <a:spcAft>
          <a:spcPts val="288"/>
        </a:spcAft>
        <a:buClr>
          <a:srgbClr val="000000"/>
        </a:buClr>
        <a:buSzPct val="100000"/>
        <a:buFont typeface="Times New Roman" pitchFamily="16" charset="0"/>
        <a:defRPr sz="2000">
          <a:solidFill>
            <a:srgbClr val="FFFFFF"/>
          </a:solidFill>
          <a:latin typeface="+mn-lt"/>
          <a:cs typeface="+mn-cs"/>
        </a:defRPr>
      </a:lvl5pPr>
      <a:lvl6pPr marL="2514600" indent="-228600" algn="l" defTabSz="457200" rtl="0" fontAlgn="base" hangingPunct="0">
        <a:lnSpc>
          <a:spcPct val="93000"/>
        </a:lnSpc>
        <a:spcBef>
          <a:spcPct val="0"/>
        </a:spcBef>
        <a:spcAft>
          <a:spcPts val="288"/>
        </a:spcAft>
        <a:buClr>
          <a:srgbClr val="000000"/>
        </a:buClr>
        <a:buSzPct val="100000"/>
        <a:buFont typeface="Times New Roman" pitchFamily="16" charset="0"/>
        <a:defRPr sz="2000">
          <a:solidFill>
            <a:srgbClr val="FFFFFF"/>
          </a:solidFill>
          <a:latin typeface="+mn-lt"/>
          <a:cs typeface="+mn-cs"/>
        </a:defRPr>
      </a:lvl6pPr>
      <a:lvl7pPr marL="2971800" indent="-228600" algn="l" defTabSz="457200" rtl="0" fontAlgn="base" hangingPunct="0">
        <a:lnSpc>
          <a:spcPct val="93000"/>
        </a:lnSpc>
        <a:spcBef>
          <a:spcPct val="0"/>
        </a:spcBef>
        <a:spcAft>
          <a:spcPts val="288"/>
        </a:spcAft>
        <a:buClr>
          <a:srgbClr val="000000"/>
        </a:buClr>
        <a:buSzPct val="100000"/>
        <a:buFont typeface="Times New Roman" pitchFamily="16" charset="0"/>
        <a:defRPr sz="2000">
          <a:solidFill>
            <a:srgbClr val="FFFFFF"/>
          </a:solidFill>
          <a:latin typeface="+mn-lt"/>
          <a:cs typeface="+mn-cs"/>
        </a:defRPr>
      </a:lvl7pPr>
      <a:lvl8pPr marL="3429000" indent="-228600" algn="l" defTabSz="457200" rtl="0" fontAlgn="base" hangingPunct="0">
        <a:lnSpc>
          <a:spcPct val="93000"/>
        </a:lnSpc>
        <a:spcBef>
          <a:spcPct val="0"/>
        </a:spcBef>
        <a:spcAft>
          <a:spcPts val="288"/>
        </a:spcAft>
        <a:buClr>
          <a:srgbClr val="000000"/>
        </a:buClr>
        <a:buSzPct val="100000"/>
        <a:buFont typeface="Times New Roman" pitchFamily="16" charset="0"/>
        <a:defRPr sz="2000">
          <a:solidFill>
            <a:srgbClr val="FFFFFF"/>
          </a:solidFill>
          <a:latin typeface="+mn-lt"/>
          <a:cs typeface="+mn-cs"/>
        </a:defRPr>
      </a:lvl8pPr>
      <a:lvl9pPr marL="3886200" indent="-228600" algn="l" defTabSz="457200" rtl="0" fontAlgn="base" hangingPunct="0">
        <a:lnSpc>
          <a:spcPct val="93000"/>
        </a:lnSpc>
        <a:spcBef>
          <a:spcPct val="0"/>
        </a:spcBef>
        <a:spcAft>
          <a:spcPts val="288"/>
        </a:spcAft>
        <a:buClr>
          <a:srgbClr val="000000"/>
        </a:buClr>
        <a:buSzPct val="100000"/>
        <a:buFont typeface="Times New Roman" pitchFamily="16" charset="0"/>
        <a:defRPr sz="2000">
          <a:solidFill>
            <a:srgbClr val="FFFFFF"/>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8.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13.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13.xml"/><Relationship Id="rId5" Type="http://schemas.openxmlformats.org/officeDocument/2006/relationships/image" Target="../media/image18.png"/><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8.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52531" y="352425"/>
            <a:ext cx="2523332" cy="233331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171" name="Text Box 2"/>
          <p:cNvSpPr txBox="1">
            <a:spLocks noChangeArrowheads="1"/>
          </p:cNvSpPr>
          <p:nvPr/>
        </p:nvSpPr>
        <p:spPr bwMode="auto">
          <a:xfrm>
            <a:off x="1913731" y="1647825"/>
            <a:ext cx="6281737" cy="4930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28080" rIns="0" bIns="0" anchor="ct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Microsoft YaHei" charset="-122"/>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Microsoft YaHei" charset="-122"/>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Microsoft YaHei" charset="-122"/>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Microsoft YaHei" charset="-122"/>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Microsoft YaHei"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Microsoft YaHei"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Microsoft YaHei"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Microsoft YaHei"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Microsoft YaHei" charset="-122"/>
              </a:defRPr>
            </a:lvl9pPr>
          </a:lstStyle>
          <a:p>
            <a:pPr algn="ctr" eaLnBrk="1">
              <a:buClrTx/>
              <a:buFontTx/>
              <a:buNone/>
            </a:pPr>
            <a:r>
              <a:rPr lang="en-US" altLang="en-US" sz="2400" b="1" dirty="0">
                <a:solidFill>
                  <a:srgbClr val="000000"/>
                </a:solidFill>
              </a:rPr>
              <a:t>Rascal: Rendezvous and Proximity Operations</a:t>
            </a:r>
          </a:p>
          <a:p>
            <a:pPr algn="ctr" eaLnBrk="1">
              <a:buClrTx/>
              <a:buFontTx/>
              <a:buNone/>
            </a:pPr>
            <a:endParaRPr lang="en-US" altLang="en-US" sz="2400" b="1" dirty="0">
              <a:solidFill>
                <a:srgbClr val="000000"/>
              </a:solidFill>
            </a:endParaRPr>
          </a:p>
          <a:p>
            <a:pPr algn="ctr" eaLnBrk="1">
              <a:buClrTx/>
              <a:buFontTx/>
              <a:buNone/>
            </a:pPr>
            <a:r>
              <a:rPr lang="en-US" altLang="en-US" sz="2400" dirty="0">
                <a:solidFill>
                  <a:srgbClr val="000000"/>
                </a:solidFill>
              </a:rPr>
              <a:t>Team </a:t>
            </a:r>
            <a:r>
              <a:rPr lang="en-US" altLang="en-US" sz="2400" dirty="0" smtClean="0">
                <a:solidFill>
                  <a:srgbClr val="000000"/>
                </a:solidFill>
              </a:rPr>
              <a:t>Bravo</a:t>
            </a:r>
          </a:p>
          <a:p>
            <a:pPr algn="ctr" eaLnBrk="1">
              <a:buClrTx/>
              <a:buFontTx/>
              <a:buNone/>
            </a:pPr>
            <a:endParaRPr lang="en-US" altLang="en-US" sz="2400" dirty="0" smtClean="0">
              <a:solidFill>
                <a:srgbClr val="000000"/>
              </a:solidFill>
            </a:endParaRPr>
          </a:p>
          <a:p>
            <a:pPr algn="ctr" eaLnBrk="1">
              <a:buClrTx/>
              <a:buFontTx/>
              <a:buNone/>
            </a:pPr>
            <a:r>
              <a:rPr lang="en-US" altLang="en-US" dirty="0" smtClean="0">
                <a:solidFill>
                  <a:srgbClr val="000000"/>
                </a:solidFill>
              </a:rPr>
              <a:t>Jennifer Babb</a:t>
            </a:r>
          </a:p>
          <a:p>
            <a:pPr algn="ctr" eaLnBrk="1">
              <a:buClrTx/>
              <a:buFontTx/>
              <a:buNone/>
            </a:pPr>
            <a:r>
              <a:rPr lang="en-US" altLang="en-US" dirty="0" smtClean="0">
                <a:solidFill>
                  <a:srgbClr val="000000"/>
                </a:solidFill>
              </a:rPr>
              <a:t>Bryant </a:t>
            </a:r>
            <a:r>
              <a:rPr lang="en-US" altLang="en-US" dirty="0" err="1" smtClean="0">
                <a:solidFill>
                  <a:srgbClr val="000000"/>
                </a:solidFill>
              </a:rPr>
              <a:t>Gaume</a:t>
            </a:r>
            <a:endParaRPr lang="en-US" altLang="en-US" dirty="0" smtClean="0">
              <a:solidFill>
                <a:srgbClr val="000000"/>
              </a:solidFill>
            </a:endParaRPr>
          </a:p>
          <a:p>
            <a:pPr algn="ctr" eaLnBrk="1">
              <a:buClrTx/>
              <a:buFontTx/>
              <a:buNone/>
            </a:pPr>
            <a:r>
              <a:rPr lang="en-US" altLang="en-US" dirty="0" smtClean="0">
                <a:solidFill>
                  <a:srgbClr val="000000"/>
                </a:solidFill>
              </a:rPr>
              <a:t>Tom Moline</a:t>
            </a:r>
          </a:p>
          <a:p>
            <a:pPr algn="ctr" eaLnBrk="1">
              <a:buClrTx/>
              <a:buFontTx/>
              <a:buNone/>
            </a:pPr>
            <a:r>
              <a:rPr lang="en-US" altLang="en-US" dirty="0" smtClean="0">
                <a:solidFill>
                  <a:srgbClr val="000000"/>
                </a:solidFill>
              </a:rPr>
              <a:t>Tyler Olson</a:t>
            </a:r>
          </a:p>
          <a:p>
            <a:pPr algn="ctr" eaLnBrk="1">
              <a:buClrTx/>
              <a:buFontTx/>
              <a:buNone/>
            </a:pPr>
            <a:r>
              <a:rPr lang="en-US" altLang="en-US" dirty="0" smtClean="0">
                <a:solidFill>
                  <a:srgbClr val="000000"/>
                </a:solidFill>
              </a:rPr>
              <a:t>Nate Richard</a:t>
            </a:r>
            <a:endParaRPr lang="en-US" altLang="en-US" dirty="0">
              <a:solidFill>
                <a:srgbClr val="000000"/>
              </a:solidFill>
            </a:endParaRPr>
          </a:p>
          <a:p>
            <a:pPr algn="ctr" eaLnBrk="1">
              <a:buClrTx/>
              <a:buFontTx/>
              <a:buNone/>
            </a:pPr>
            <a:endParaRPr lang="en-US" altLang="en-US" sz="2800" dirty="0">
              <a:solidFill>
                <a:srgbClr val="000000"/>
              </a:solidFill>
            </a:endParaRPr>
          </a:p>
          <a:p>
            <a:pPr algn="ctr" eaLnBrk="1">
              <a:buClrTx/>
              <a:buFontTx/>
              <a:buNone/>
            </a:pPr>
            <a:r>
              <a:rPr lang="en-US" altLang="en-US" dirty="0" smtClean="0">
                <a:solidFill>
                  <a:srgbClr val="000000"/>
                </a:solidFill>
              </a:rPr>
              <a:t>First Semester </a:t>
            </a:r>
            <a:r>
              <a:rPr lang="en-US" altLang="en-US" dirty="0">
                <a:solidFill>
                  <a:srgbClr val="000000"/>
                </a:solidFill>
              </a:rPr>
              <a:t>Presentation</a:t>
            </a:r>
          </a:p>
          <a:p>
            <a:pPr algn="ctr" eaLnBrk="1">
              <a:buClrTx/>
              <a:buFontTx/>
              <a:buNone/>
            </a:pPr>
            <a:r>
              <a:rPr lang="en-US" altLang="en-US" dirty="0" smtClean="0">
                <a:solidFill>
                  <a:srgbClr val="000000"/>
                </a:solidFill>
              </a:rPr>
              <a:t>December 3, </a:t>
            </a:r>
            <a:r>
              <a:rPr lang="en-US" altLang="en-US" dirty="0">
                <a:solidFill>
                  <a:srgbClr val="000000"/>
                </a:solidFill>
              </a:rPr>
              <a:t>2013</a:t>
            </a:r>
          </a:p>
          <a:p>
            <a:pPr algn="ctr" eaLnBrk="1">
              <a:buClrTx/>
              <a:buFontTx/>
              <a:buNone/>
            </a:pPr>
            <a:endParaRPr lang="en-US" altLang="en-US" dirty="0">
              <a:solidFill>
                <a:srgbClr val="FFFFFF"/>
              </a:solidFill>
            </a:endParaRPr>
          </a:p>
        </p:txBody>
      </p:sp>
      <p:pic>
        <p:nvPicPr>
          <p:cNvPr id="7172"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18331" y="4619625"/>
            <a:ext cx="2593464" cy="2085976"/>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7173"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36563" y="549275"/>
            <a:ext cx="2081310" cy="21653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7174" name="Picture 5"/>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323931" y="4615648"/>
            <a:ext cx="2373312" cy="240427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 name="Slide Number Placeholder 7"/>
          <p:cNvSpPr>
            <a:spLocks noGrp="1"/>
          </p:cNvSpPr>
          <p:nvPr>
            <p:ph type="sldNum" idx="12"/>
          </p:nvPr>
        </p:nvSpPr>
        <p:spPr/>
        <p:txBody>
          <a:bodyPr/>
          <a:lstStyle/>
          <a:p>
            <a:pPr>
              <a:defRPr/>
            </a:pPr>
            <a:fld id="{E55F156C-F0B7-45BC-A5A9-F8C99B9FDB7D}" type="slidenum">
              <a:rPr lang="en-US" altLang="en-US" smtClean="0"/>
              <a:pPr>
                <a:defRPr/>
              </a:pPr>
              <a:t>1</a:t>
            </a:fld>
            <a:endParaRPr lang="en-US" altLang="en-US" dirty="0"/>
          </a:p>
        </p:txBody>
      </p:sp>
      <p:sp>
        <p:nvSpPr>
          <p:cNvPr id="2" name="Date Placeholder 1"/>
          <p:cNvSpPr>
            <a:spLocks noGrp="1"/>
          </p:cNvSpPr>
          <p:nvPr>
            <p:ph type="dt" idx="10"/>
          </p:nvPr>
        </p:nvSpPr>
        <p:spPr>
          <a:xfrm>
            <a:off x="308024" y="7307262"/>
            <a:ext cx="2338387" cy="511175"/>
          </a:xfrm>
        </p:spPr>
        <p:txBody>
          <a:bodyPr/>
          <a:lstStyle/>
          <a:p>
            <a:pPr>
              <a:defRPr/>
            </a:pPr>
            <a:fld id="{1106ADAF-5502-4AF6-95EF-C48B1CAD7D15}" type="datetime1">
              <a:rPr lang="en-US" altLang="en-US" smtClean="0"/>
              <a:t>12/3/2013</a:t>
            </a:fld>
            <a:endParaRPr lang="en-US" altLang="en-US"/>
          </a:p>
        </p:txBody>
      </p:sp>
      <p:sp>
        <p:nvSpPr>
          <p:cNvPr id="4" name="Footer Placeholder 3"/>
          <p:cNvSpPr>
            <a:spLocks noGrp="1"/>
          </p:cNvSpPr>
          <p:nvPr>
            <p:ph type="ftr" idx="11"/>
          </p:nvPr>
        </p:nvSpPr>
        <p:spPr/>
        <p:txBody>
          <a:bodyPr/>
          <a:lstStyle/>
          <a:p>
            <a:pPr>
              <a:defRPr/>
            </a:pPr>
            <a:r>
              <a:rPr lang="en-US" altLang="en-US" smtClean="0"/>
              <a:t>Team Bravo</a:t>
            </a:r>
            <a:endParaRPr lang="en-US" alt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lumMod val="85000"/>
                    <a:lumOff val="15000"/>
                  </a:schemeClr>
                </a:solidFill>
              </a:rPr>
              <a:t>Key Design Parameters: Cost</a:t>
            </a:r>
            <a:endParaRPr lang="en-US" b="1" dirty="0">
              <a:solidFill>
                <a:schemeClr val="tx1">
                  <a:lumMod val="85000"/>
                  <a:lumOff val="15000"/>
                </a:schemeClr>
              </a:solidFill>
            </a:endParaRPr>
          </a:p>
        </p:txBody>
      </p:sp>
      <p:sp>
        <p:nvSpPr>
          <p:cNvPr id="3" name="Content Placeholder 2"/>
          <p:cNvSpPr>
            <a:spLocks noGrp="1"/>
          </p:cNvSpPr>
          <p:nvPr>
            <p:ph idx="1"/>
          </p:nvPr>
        </p:nvSpPr>
        <p:spPr>
          <a:xfrm>
            <a:off x="4275931" y="1343025"/>
            <a:ext cx="5553075" cy="5638800"/>
          </a:xfrm>
        </p:spPr>
        <p:txBody>
          <a:bodyPr/>
          <a:lstStyle/>
          <a:p>
            <a:pPr>
              <a:buFont typeface="Arial" pitchFamily="34" charset="0"/>
              <a:buChar char="•"/>
            </a:pPr>
            <a:r>
              <a:rPr lang="en-US" sz="2000" dirty="0" smtClean="0">
                <a:solidFill>
                  <a:schemeClr val="tx1">
                    <a:lumMod val="85000"/>
                    <a:lumOff val="15000"/>
                  </a:schemeClr>
                </a:solidFill>
              </a:rPr>
              <a:t>One of the greatest limits on the scope and success of any spacecraft mission is cost, specifically, the cost of getting a spacecraft to orbit.</a:t>
            </a:r>
          </a:p>
          <a:p>
            <a:pPr lvl="1">
              <a:buFont typeface="Arial" pitchFamily="34" charset="0"/>
              <a:buChar char="•"/>
            </a:pPr>
            <a:r>
              <a:rPr lang="en-US" sz="1800" dirty="0" smtClean="0">
                <a:solidFill>
                  <a:schemeClr val="tx1">
                    <a:lumMod val="85000"/>
                    <a:lumOff val="15000"/>
                  </a:schemeClr>
                </a:solidFill>
              </a:rPr>
              <a:t>Launch costs alone can range from $6 million for microsatellites to $500,000 for </a:t>
            </a:r>
            <a:r>
              <a:rPr lang="en-US" sz="1800" dirty="0" err="1" smtClean="0">
                <a:solidFill>
                  <a:schemeClr val="tx1">
                    <a:lumMod val="85000"/>
                    <a:lumOff val="15000"/>
                  </a:schemeClr>
                </a:solidFill>
              </a:rPr>
              <a:t>CubeSats</a:t>
            </a:r>
            <a:endParaRPr lang="en-US" sz="1800" dirty="0" smtClean="0">
              <a:solidFill>
                <a:schemeClr val="tx1">
                  <a:lumMod val="85000"/>
                  <a:lumOff val="15000"/>
                </a:schemeClr>
              </a:solidFill>
            </a:endParaRPr>
          </a:p>
          <a:p>
            <a:pPr>
              <a:buFont typeface="Arial" pitchFamily="34" charset="0"/>
              <a:buChar char="•"/>
            </a:pPr>
            <a:r>
              <a:rPr lang="en-US" sz="2000" dirty="0" smtClean="0">
                <a:solidFill>
                  <a:schemeClr val="tx1">
                    <a:lumMod val="85000"/>
                    <a:lumOff val="15000"/>
                  </a:schemeClr>
                </a:solidFill>
              </a:rPr>
              <a:t>However, for satellites that fall under the CubeSat category, a NASA program exists that finds and subsequently pays for launch spots for said satellites. No such program exists for microsatellites.</a:t>
            </a:r>
          </a:p>
          <a:p>
            <a:pPr>
              <a:buFont typeface="Arial" pitchFamily="34" charset="0"/>
              <a:buChar char="•"/>
            </a:pPr>
            <a:r>
              <a:rPr lang="en-US" sz="2000" dirty="0" smtClean="0">
                <a:solidFill>
                  <a:schemeClr val="tx1">
                    <a:lumMod val="85000"/>
                    <a:lumOff val="15000"/>
                  </a:schemeClr>
                </a:solidFill>
              </a:rPr>
              <a:t>Beyond launch cost, the cost associated with designing, building, and testing a CubeSat </a:t>
            </a:r>
            <a:r>
              <a:rPr lang="en-US" sz="2000" dirty="0" smtClean="0">
                <a:solidFill>
                  <a:schemeClr val="tx1">
                    <a:lumMod val="85000"/>
                    <a:lumOff val="15000"/>
                  </a:schemeClr>
                </a:solidFill>
              </a:rPr>
              <a:t>is </a:t>
            </a:r>
            <a:r>
              <a:rPr lang="en-US" sz="2000" dirty="0" smtClean="0">
                <a:solidFill>
                  <a:schemeClr val="tx1">
                    <a:lumMod val="85000"/>
                    <a:lumOff val="15000"/>
                  </a:schemeClr>
                </a:solidFill>
              </a:rPr>
              <a:t>on the order of thousands of dollars, as opposed to the millions associated with larger, more complicated spacecraft systems.</a:t>
            </a:r>
          </a:p>
          <a:p>
            <a:endParaRPr lang="en-US" dirty="0" smtClean="0">
              <a:solidFill>
                <a:schemeClr val="tx1">
                  <a:lumMod val="85000"/>
                  <a:lumOff val="15000"/>
                </a:schemeClr>
              </a:solidFill>
            </a:endParaRPr>
          </a:p>
        </p:txBody>
      </p:sp>
      <p:sp>
        <p:nvSpPr>
          <p:cNvPr id="4" name="Slide Number Placeholder 3"/>
          <p:cNvSpPr>
            <a:spLocks noGrp="1"/>
          </p:cNvSpPr>
          <p:nvPr>
            <p:ph type="sldNum" idx="12"/>
          </p:nvPr>
        </p:nvSpPr>
        <p:spPr/>
        <p:txBody>
          <a:bodyPr/>
          <a:lstStyle/>
          <a:p>
            <a:pPr>
              <a:defRPr/>
            </a:pPr>
            <a:fld id="{8C6E2802-7AC4-44BB-B0A5-E12803E0614A}" type="slidenum">
              <a:rPr lang="en-US" altLang="en-US" smtClean="0"/>
              <a:pPr>
                <a:defRPr/>
              </a:pPr>
              <a:t>10</a:t>
            </a:fld>
            <a:endParaRPr lang="en-US" altLang="en-US" dirty="0"/>
          </a:p>
        </p:txBody>
      </p:sp>
      <p:pic>
        <p:nvPicPr>
          <p:cNvPr id="2050" name="Picture 2" descr="http://cdn.physorg.com/newman/gfx/news/hires/2013/1-nasaaimsform.jpg"/>
          <p:cNvPicPr>
            <a:picLocks noChangeAspect="1" noChangeArrowheads="1"/>
          </p:cNvPicPr>
          <p:nvPr/>
        </p:nvPicPr>
        <p:blipFill>
          <a:blip r:embed="rId2" cstate="print"/>
          <a:srcRect/>
          <a:stretch>
            <a:fillRect/>
          </a:stretch>
        </p:blipFill>
        <p:spPr bwMode="auto">
          <a:xfrm>
            <a:off x="237331" y="1495425"/>
            <a:ext cx="4000499" cy="5334000"/>
          </a:xfrm>
          <a:prstGeom prst="rect">
            <a:avLst/>
          </a:prstGeom>
          <a:noFill/>
        </p:spPr>
      </p:pic>
      <p:sp>
        <p:nvSpPr>
          <p:cNvPr id="5" name="Date Placeholder 4"/>
          <p:cNvSpPr>
            <a:spLocks noGrp="1"/>
          </p:cNvSpPr>
          <p:nvPr>
            <p:ph type="dt" idx="10"/>
          </p:nvPr>
        </p:nvSpPr>
        <p:spPr/>
        <p:txBody>
          <a:bodyPr/>
          <a:lstStyle/>
          <a:p>
            <a:pPr>
              <a:defRPr/>
            </a:pPr>
            <a:fld id="{48723FB8-2DED-4DD8-877C-B8DEA2CD839F}" type="datetime1">
              <a:rPr lang="en-US" altLang="en-US" smtClean="0"/>
              <a:t>12/3/2013</a:t>
            </a:fld>
            <a:endParaRPr lang="en-US" altLang="en-US"/>
          </a:p>
        </p:txBody>
      </p:sp>
      <p:sp>
        <p:nvSpPr>
          <p:cNvPr id="7" name="Footer Placeholder 6"/>
          <p:cNvSpPr>
            <a:spLocks noGrp="1"/>
          </p:cNvSpPr>
          <p:nvPr>
            <p:ph type="ftr" idx="11"/>
          </p:nvPr>
        </p:nvSpPr>
        <p:spPr/>
        <p:txBody>
          <a:bodyPr/>
          <a:lstStyle/>
          <a:p>
            <a:pPr>
              <a:defRPr/>
            </a:pPr>
            <a:r>
              <a:rPr lang="en-US" altLang="en-US" smtClean="0"/>
              <a:t>Team Bravo</a:t>
            </a:r>
            <a:endParaRPr lang="en-US" alt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lumMod val="85000"/>
                    <a:lumOff val="15000"/>
                  </a:schemeClr>
                </a:solidFill>
              </a:rPr>
              <a:t>Key Design Parameters: Volume</a:t>
            </a:r>
            <a:endParaRPr lang="en-US" b="1" dirty="0">
              <a:solidFill>
                <a:schemeClr val="tx1">
                  <a:lumMod val="85000"/>
                  <a:lumOff val="15000"/>
                </a:schemeClr>
              </a:solidFill>
            </a:endParaRPr>
          </a:p>
        </p:txBody>
      </p:sp>
      <p:sp>
        <p:nvSpPr>
          <p:cNvPr id="3" name="Content Placeholder 2"/>
          <p:cNvSpPr>
            <a:spLocks noGrp="1"/>
          </p:cNvSpPr>
          <p:nvPr>
            <p:ph idx="1"/>
          </p:nvPr>
        </p:nvSpPr>
        <p:spPr>
          <a:xfrm>
            <a:off x="618331" y="1343025"/>
            <a:ext cx="9210675" cy="3124200"/>
          </a:xfrm>
        </p:spPr>
        <p:txBody>
          <a:bodyPr/>
          <a:lstStyle/>
          <a:p>
            <a:pPr>
              <a:buFont typeface="Arial" pitchFamily="34" charset="0"/>
              <a:buChar char="•"/>
            </a:pPr>
            <a:r>
              <a:rPr lang="en-US" sz="2000" dirty="0" smtClean="0">
                <a:solidFill>
                  <a:schemeClr val="tx1">
                    <a:lumMod val="85000"/>
                    <a:lumOff val="15000"/>
                  </a:schemeClr>
                </a:solidFill>
              </a:rPr>
              <a:t>As discussed previously, another one of the largest constraints on small spacecraft design is volume.</a:t>
            </a:r>
          </a:p>
          <a:p>
            <a:pPr lvl="1">
              <a:buFont typeface="Arial" pitchFamily="34" charset="0"/>
              <a:buChar char="•"/>
            </a:pPr>
            <a:r>
              <a:rPr lang="en-US" sz="1800" dirty="0" smtClean="0">
                <a:solidFill>
                  <a:schemeClr val="tx1">
                    <a:lumMod val="85000"/>
                    <a:lumOff val="15000"/>
                  </a:schemeClr>
                </a:solidFill>
              </a:rPr>
              <a:t>In the case of </a:t>
            </a:r>
            <a:r>
              <a:rPr lang="en-US" sz="1800" dirty="0" err="1" smtClean="0">
                <a:solidFill>
                  <a:schemeClr val="tx1">
                    <a:lumMod val="85000"/>
                    <a:lumOff val="15000"/>
                  </a:schemeClr>
                </a:solidFill>
              </a:rPr>
              <a:t>CubeSats</a:t>
            </a:r>
            <a:r>
              <a:rPr lang="en-US" sz="1800" dirty="0" smtClean="0">
                <a:solidFill>
                  <a:schemeClr val="tx1">
                    <a:lumMod val="85000"/>
                    <a:lumOff val="15000"/>
                  </a:schemeClr>
                </a:solidFill>
              </a:rPr>
              <a:t>, only a limited number of deployers exist.</a:t>
            </a:r>
          </a:p>
          <a:p>
            <a:pPr lvl="1">
              <a:buFont typeface="Arial" pitchFamily="34" charset="0"/>
              <a:buChar char="•"/>
            </a:pPr>
            <a:r>
              <a:rPr lang="en-US" sz="1800" dirty="0" smtClean="0">
                <a:solidFill>
                  <a:schemeClr val="tx1">
                    <a:lumMod val="85000"/>
                    <a:lumOff val="15000"/>
                  </a:schemeClr>
                </a:solidFill>
              </a:rPr>
              <a:t>For each of these deployers, there exists a specific volume that a spacecraft must possess in order to be properly integrated into them.</a:t>
            </a:r>
          </a:p>
          <a:p>
            <a:pPr lvl="1">
              <a:buFont typeface="Arial" pitchFamily="34" charset="0"/>
              <a:buChar char="•"/>
            </a:pPr>
            <a:r>
              <a:rPr lang="en-US" sz="1800" dirty="0" smtClean="0">
                <a:solidFill>
                  <a:schemeClr val="tx1">
                    <a:lumMod val="85000"/>
                    <a:lumOff val="15000"/>
                  </a:schemeClr>
                </a:solidFill>
              </a:rPr>
              <a:t>These volumes range from 0.0125 m</a:t>
            </a:r>
            <a:r>
              <a:rPr lang="en-US" sz="1800" baseline="30000" dirty="0" smtClean="0">
                <a:solidFill>
                  <a:schemeClr val="tx1">
                    <a:lumMod val="85000"/>
                    <a:lumOff val="15000"/>
                  </a:schemeClr>
                </a:solidFill>
              </a:rPr>
              <a:t>3</a:t>
            </a:r>
            <a:r>
              <a:rPr lang="en-US" sz="1800" dirty="0" smtClean="0">
                <a:solidFill>
                  <a:schemeClr val="tx1">
                    <a:lumMod val="85000"/>
                    <a:lumOff val="15000"/>
                  </a:schemeClr>
                </a:solidFill>
              </a:rPr>
              <a:t> for the Wallops 6U deployer to 0.00934 m</a:t>
            </a:r>
            <a:r>
              <a:rPr lang="en-US" sz="1800" baseline="30000" dirty="0" smtClean="0">
                <a:solidFill>
                  <a:schemeClr val="tx1">
                    <a:lumMod val="85000"/>
                    <a:lumOff val="15000"/>
                  </a:schemeClr>
                </a:solidFill>
              </a:rPr>
              <a:t>3</a:t>
            </a:r>
            <a:r>
              <a:rPr lang="en-US" sz="1800" dirty="0" smtClean="0">
                <a:solidFill>
                  <a:schemeClr val="tx1">
                    <a:lumMod val="85000"/>
                    <a:lumOff val="15000"/>
                  </a:schemeClr>
                </a:solidFill>
              </a:rPr>
              <a:t> for the Planetary Resources deployer.</a:t>
            </a:r>
          </a:p>
          <a:p>
            <a:pPr>
              <a:buFont typeface="Arial" pitchFamily="34" charset="0"/>
              <a:buChar char="•"/>
            </a:pPr>
            <a:r>
              <a:rPr lang="en-US" sz="2000" dirty="0" smtClean="0">
                <a:solidFill>
                  <a:schemeClr val="tx1">
                    <a:lumMod val="85000"/>
                    <a:lumOff val="15000"/>
                  </a:schemeClr>
                </a:solidFill>
              </a:rPr>
              <a:t>Thus, any design, associated with meeting the Rascal mission success criteria must have the volume associated with one of these available deployers.</a:t>
            </a:r>
            <a:r>
              <a:rPr lang="en-US" sz="1400" dirty="0" smtClean="0">
                <a:solidFill>
                  <a:schemeClr val="tx1">
                    <a:lumMod val="85000"/>
                    <a:lumOff val="15000"/>
                  </a:schemeClr>
                </a:solidFill>
              </a:rPr>
              <a:t> </a:t>
            </a:r>
          </a:p>
          <a:p>
            <a:pPr lvl="1">
              <a:buFont typeface="Arial" pitchFamily="34" charset="0"/>
              <a:buChar char="•"/>
            </a:pPr>
            <a:endParaRPr lang="en-US" sz="1800" dirty="0" smtClean="0">
              <a:solidFill>
                <a:schemeClr val="tx1">
                  <a:lumMod val="85000"/>
                  <a:lumOff val="15000"/>
                </a:schemeClr>
              </a:solidFill>
            </a:endParaRPr>
          </a:p>
          <a:p>
            <a:endParaRPr lang="en-US" dirty="0" smtClean="0">
              <a:solidFill>
                <a:schemeClr val="tx1">
                  <a:lumMod val="85000"/>
                  <a:lumOff val="15000"/>
                </a:schemeClr>
              </a:solidFill>
            </a:endParaRPr>
          </a:p>
        </p:txBody>
      </p:sp>
      <p:sp>
        <p:nvSpPr>
          <p:cNvPr id="4" name="Slide Number Placeholder 3"/>
          <p:cNvSpPr>
            <a:spLocks noGrp="1"/>
          </p:cNvSpPr>
          <p:nvPr>
            <p:ph type="sldNum" idx="12"/>
          </p:nvPr>
        </p:nvSpPr>
        <p:spPr/>
        <p:txBody>
          <a:bodyPr/>
          <a:lstStyle/>
          <a:p>
            <a:pPr>
              <a:defRPr/>
            </a:pPr>
            <a:fld id="{8C6E2802-7AC4-44BB-B0A5-E12803E0614A}" type="slidenum">
              <a:rPr lang="en-US" altLang="en-US" smtClean="0"/>
              <a:pPr>
                <a:defRPr/>
              </a:pPr>
              <a:t>11</a:t>
            </a:fld>
            <a:endParaRPr lang="en-US" altLang="en-US" dirty="0"/>
          </a:p>
        </p:txBody>
      </p:sp>
      <p:pic>
        <p:nvPicPr>
          <p:cNvPr id="40962" name="Picture 2"/>
          <p:cNvPicPr>
            <a:picLocks noChangeAspect="1" noChangeArrowheads="1"/>
          </p:cNvPicPr>
          <p:nvPr/>
        </p:nvPicPr>
        <p:blipFill>
          <a:blip r:embed="rId2" cstate="print"/>
          <a:srcRect/>
          <a:stretch>
            <a:fillRect/>
          </a:stretch>
        </p:blipFill>
        <p:spPr bwMode="auto">
          <a:xfrm>
            <a:off x="2523331" y="4467225"/>
            <a:ext cx="2178288" cy="2362200"/>
          </a:xfrm>
          <a:prstGeom prst="rect">
            <a:avLst/>
          </a:prstGeom>
          <a:solidFill>
            <a:srgbClr val="FFFFFF"/>
          </a:solidFill>
          <a:ln w="9525">
            <a:noFill/>
            <a:miter lim="800000"/>
            <a:headEnd/>
            <a:tailEnd/>
          </a:ln>
        </p:spPr>
      </p:pic>
      <p:sp>
        <p:nvSpPr>
          <p:cNvPr id="40964" name="AutoShape 4" descr="data:image/jpeg;base64,/9j/4AAQSkZJRgABAQAAAQABAAD/2wCEAAkGBxQSEhUUExQWFRUXFxgZGBUWGBwbHBobHhwYFxsfIRwYHCggHhwmHRcYIjEkJykrLi4uHB8zODMsNygtLisBCgoKDg0OGhAQGywmICQ0LCwsLy8sLCwsLCwsLywsLSwsLCwsLCwsLCwsLCwsLC8sLCwxLDQsLSwsLCwsLDQsLP/AABEIAMoA+QMBIgACEQEDEQH/xAAbAAEAAgMBAQAAAAAAAAAAAAAABQYCAwQHAf/EAEEQAAIBAwMCBQIDBAcIAgMBAAECEQADIQQSMQVBBhMiUWEycUKBsRQjkaEzNFJic7LBJENyg8LR4fCCs2OT8RX/xAAZAQEAAwEBAAAAAAAAAAAAAAAAAQIEAwX/xAAwEQACAQMBBAkEAgMAAAAAAAAAAQIDESExBBJBYSIyUYGRscHh8DNxodETI0NSYv/aAAwDAQACEQMRAD8A9xpSlAKUpQClKUApSlAKwuXAoJJAAyScCozxD1pdLb3GNxB2j3iAfv8AUKpV25qtedwCrZOd5YhVjB7gmMyBgxBY1yqVYw1JSuTnWfGaowt2hkmDcYgKuJk+358cweDK9A60LmltXrrKpfd3iSCRiecCaqQt6XSLtRRfdztJuR+IDCKBOccDgqSSIqN6a15z/slvcqMq+pQYUksxljsEThcnviazR2l5lbHPBbdPVrdwMAQQQeCKzqi6TxHbFyLreTeG4kqCFIHIdW4gEc/cECrF03rJa2GvJ5UmJMbTkgGQTAODn3Amu1PaFLEsP5oQ4tExSvgNfa0FRSlKAUpSgFKUoBSlKAUpSgFKUoBSlKAUpXygPtKUoBSlKAUrn1etS0Jdgo+e/wCXJqlda8YPc9GkGWJUNgkkGTAVpI29x2PIPFJTUdSUrls6r1i3YWWMnJgcwIk/AEiqVrfEmp1bhNIGXcTnjaAYkmIE/PHYSawtdFKlrusuMu7cBaQ7mhjJBIBChtsYzx6prDU+IEtA27RVEgRbThMZ3NtyxJAIzkQfnJKvKbtD2LJWJfxBdVjY84hmtA71G0hmIRsk4UE22MQcA8AE1X9T1t7odFMkQAArFZOIC44zEiD7HiujpPhq9qQr3ybaCGXaVlgVBBABO0zmWk54AFXfp/TrdgEWxEmWY5ZickknJOayVNojF9LpP8FkisdN8HFmR9SwbaBCLOTydxPOYwIq2abTrbUKihVHAAgVtpWCpVlPVljg6l0e1fyygPBAuADcv2J/Q4qpdQ6Ve0iIYGptrcLFWHpWSSCV/DAP1Dj86vlKtTryhjgLIqnTevkXLh3qttVGzT7SWYDLFSD9XaPjjvVm6T1db6g7WRiAdlwbWg8c1EdV8M27u5k/duwIlQNpJ7sIyR8EVW763dO+nGqtm8ELhbm8jkLkEMBmMBhIPBAr09n2pWsvB66cDm4nplKqGg8SeVbZ7twXUV9sKrm4oYwsiJbnmIxMmrRpdWlwSjTHIyCPuDkV6EakZaFWjfSlKuQKUpQClKUApSlAKUpQClKUAr5X2vlQwfaV8qF6z4ltWAZYFuABxPPI9vijaWoJm5cCiSQB7nFVTrnjNLYZbILsPxDgerb3GfYe5981X7uq1fUc2zttg7TPpC9ySc5PBCk4ETk1kLWn0h32wLlwc3SvoBJA9CyMwTET9/fLU2lX3Y6/PAuo9phasX9Wxe7eFu2B9NyCYmWHlzMcwW/IRitx1VnTY06BDEb22+a05OWyBwcxAJxMA8apc1F64LKEvks4OCxgDPCqMnMknMTEWDoPg9LQVrxFy4CTHKCfgiWPyax1ZqP1H3FkV7SaDUa0kqdijaPMLMQ2Cpzy5EDHyZJJmrh0nw3ZsqAUW44Eb2UE8RA9h8VMIgAgAAewxX2sVXaJSxHCJsAIpSlZyRSlKAUpSgFYXrKuCrAMDyCJB/I1nSgKt1bwuwLPpXFtj+HIz3hlysjtx7RUfY6y1u6RfF0XdkbwxUAKcErO1iCckAyDweKvNc+u0SXVKuoIzB7j5B7H5rXT2prEvHiRY5On9cIt2zqPLlzt3Wm3qWzHCjtn4+KnbdwMJBBHuKoN7w9f0rBtJBUcgkltvLAjh/g8jivnSvEIBvEFvOJHogeWWiAJIG3ODuOPevUpbVfmu39r3KOJ6DSozTdXWUS9Fq6wkIWBB+zd6k61xkpK6KClKVYClKUApSlAKUpQCvlfa+VDBSfFfXbgvNYRxbIClTJG4tiJBHvOcYyDUfpujWrThrn726FAXTrJSAAsFmB3gEycQJ4rk8aT+3nE+m3JjjNOn9WOnZoOMkzkRPc8gS386w7SpO9jojd1Hq7m55CIyqAV8q2pKqMR6Fjd3HYCQZ5FdHSPB7vD6phO9mKAeppjlwcCR9IH5136fq9q4Wa0pW+SqttVfUcHliAwj5n2zU5a1sELcXYx9srPA9Xae0gVhnUnBWireZZG/S6RLYOxFWedoifv71upSsLd3dkilKVAFKUoBSlKAUpSgFKE18BpYH2lKUAqK6z0K3qFcRsdgR5iYaeATH1fnUrSrRk4u6BRH6bd0l1Cba37YTy97LPpiSAIZrYJnuV95muzoHX2S3JutqGa6V8ogKwLE7QpLxtUQDEzEwJq31X+reGUdWNn9287oGFJGe30z7jP3rbR2vKvh9v79irRYdJr0clQYccofqHHbuMjIxXXXmzF7F0i/aALoANQcsGAMQ/4iB2kGPsanuieIW22gxbU7hDXLVsjYwE+peykcEmfv29SntCa6Xjw9u8o42LXStWn1Cuu5Tj7QQe4IPBrbWm5UUpSgFKUoBXyvtKhg8s8a/1857Wse+f9OagergeYuYzj59dvFT3jYj9vOMxag+2c/wAqgupkLcA+TBOYO5IwfmKzSXTLomLmm/snb7gcEfkcfcV1aXqjqWDIhLJtNxxub+7BOHE52kj8q577ELg5xmPy4qH0/WVdypkjiCP+3fk/MQM85Ywck3qieRe+m9U2ra2M99nlWAT0qwmWMSbYmR3GMRU9p9arQD6Hz6GjdjmM5HyK84tOZBtORtIMAwR9j3Bzzg9qkLfVmCXlRVW4zb/MeT6jAY7VII9IMFT3+9Z57OpaE3PQKVAaDrP7xLYJvBrPmBlUwIAxu4YnsCd3vM1NafUK67lOPkEEH2IOQfisU6bjqWNtKUqgFKVydTF0pFnaHkZbsO8Yifv/ADqUruwM9XrUtj1MAYJC/iaPZeSftUVrNXqLgi2hSBuIxvjsvMBjk7QeB9Smt9voikE3WNy4wILNwJ4gcQK5ReuWztXaLuwKQ+AxUYZCYDYmVkZ/jXemo8Msg0aG3Z2st9juU53vuEn1Qvsf7sbvivuitl2Js2otRzcld3MbSF3Lx889jWoX7ZV11L3t7YINpwMCMQpRxk5iKaDqF4ubdos6gBQWXOcbsncsdw2D+GK7NPLX5vbuIJLp3UAsBywUqzA3TlCGCMjMcSCwj3HvEnOz1R7rgWrZ2BoNx8CAYMDv3/7VlpOl4/ecAkhQZyTJJaJJJzGB8VJogAAAgAQAOwrPKUL4RJ9pSlcSRSlKA13rCuIZQw9iJqr9Q8LuhD6W4ybc+WDEj+yG9vg4nvVspXSFWUNAUPT9bZPMVkazeJk3WLCWgDcyQfRiMSPgVbrHiBN6oxVtylhct5SBgy2QuZ7n7196p0m1qF23k3DjkgwecjNVjVdM1OjZrli6DZiSCssWkASigbjHdYPGMV6NDauCxyencUa7S/W3DAEEEHgjINZVR+kdesrFpL3l3oDMjlnSST6dzcT8EH78VO9P6wdZb3acgAOUdzypAVjtBHqkMIJx8HivRpVlPg0UasS2o1KpG5gJwJOSfYDufgVwdI6t+0Nc2rtFt9jBj6t21XyB9OGGDnmQIrrs6JVbdlm43MZP5DgfkBXJ0fR27dzUlEC7r25oESTbtEk/Mk12IJSvlfa+VDB5d41J/byO0Wp/jj+dQeuBNwSdv1SOZh0MY94/KpvxtH7eZmYtR/HM/lUF1Zv3qcjOI999v/SazS65dEzqj6fzH61SNCPXd+4/6qu+r+k/cfqKpGgP7y79x/1Vnj9Gfd5o7UPqL5wZKW9U6jBx/wCd3P8AxZ/jUla6irAB+/sDuxn8Pz9gf4iolBJA+a+H8x9sfpXGM8ZNVShGTxhlm0uruoUa252iQyrHBgQRxj3WPipPpfUES2FU+UVuH97dus3pP1Hc+7PEK2PkRVY6SbhDEEEgkfMQCB8xwPaT3Nddx0eQ2GIgnt2gEH/0fE1eUEzC+i7Pgei2eo+raSHAAO9BIEgn1AfSCBIPHPGJ7rN1WAZSCDwQZH8q8+0/Urtr07yEZSvp7HgENyhzjtUz0XqPmBBYDITO/wA5skrj6Yg7u5BU+9Y6mz2yiUy10qO0nWLbts3LuB24YFSw5UEfiHsYP3qRrNKLi7MkVi9sHBAPfNZUqoMfKHsKW7YUQAAPYYrKlTcCqp4l8XHTam1p0W07NsLrcvLbch3CKLat/SPhjEjt71a6qviXwm2pveYlxbYdbaXt1vezIlzzF2NuGxssJg9vaulHc3unoQzf1fxK1izrrgthv2SIG6N820uZxj6478VO6K9vto8RuVWj2kA/61UvEfg/Uai5fFvV+Vp9Tt86z5KsxhQh2uTKyqgVb9PaCKqjhQAPsBAqaihurd19l63CubK13L6qVDMAWMKCYk+w9zWyawuWlaJAMGRI4PuPmuStfJJnXx3ABJMAZJPaoHqnWl0rOWcvuMhDAW3C8SM5gmIJzxFV/Va/Va241q0CFUmSIAVo4ciRGf7xmCIrvDZ5Szw7SLk71jxbatEqpDsCAc4kiRn292OB7ziq+x1OpBe+x09mFLXWIQQNxESATlvge8muXUajS6T03P8Aa9Qvb/do3ME8sc99x+1QfVOo3tS037hYA4QelR+Q/UyfmK20qKXVXe9e5DU6+o/s6C4ulV3ITbc1JZisZgBPpjP1AD7mK9K8D6VU0iOJm9+9ef7TBQYAGBCjFeWII0uojH9GPyk/+a9b8I/1LT/4S/pW7Z8XRznFXvxJeuPQ/Xf/AMUf/VarsmuPQ/Xf/wAQf/VarSVOyvlfaVDB5b41J/bjicWs+3q/14qC6pIcBRzMkdgXQT/E1avFPSbt7XMLaXMom1gPRIzLMcQPiTNVvqugueeLch7i7mOwMQdrIzACJP8A3rNO6lvF0TFrSPdJRBO1QT78wP4waq/UelPaYtbUspXc9vAdCPqx+Je4I9+0VYtL1l7V9Ra2Mr4ae8DcMj/j/lVls6jT6wsAGW4hgN9LCO4KnjMc+9Zo1JU9VdPUnKd1qeXae8rcH7j2rOrZ1/wmIZyIaSwu2l9X2dZAI7yucd5qp6yy9iDch0Jhb1vKE+2YIYe3NP4FUX9Lvyevd2+fI109qX+THPh7Ez4f4f8A4h+grDxZdKWNwidyjIBwcEZ7EYrLw4wKuRkbh+grT4y/q/8A80/Wr7PH++EX2x9DJXfWa5mvRdSK/V3BJ5jsfy7/AH/WTQh4KtBmdskqW5Bxnt+fcVXhWSXCOO38P/H5Vy3+k7mqezKycS5WeuOqMjnaCcEAF4GWjdIae3fNTnTuqMbpt2LbNaFsOHYgIOAUH4ge+RHIwIqh6bqU+lszA9RgzHY98x89+1SWjumRcRjgERORI45gg/P8apOnFxM7upWZ6NpdYtwCDmJ2nkdv/YrorzvR9S9FlT5dlbV4FtlvOwnjkFCSZJE8GrXoepNuuAJcuW0Ii5Alt3q9PZwsxIgyIg81jqUHHQJkzStdi+rruUhge4/n+dbKzkilK06mxvAG5lhlb0mJggwfgxmpQN1YX7yopZjCgSSewrmu6l0a4XVRaVQVbdkn8QIOB8Zqqde8XI6G2EYbwwbcRK8YO0mJ7xJA7GutOjKbXYGy0P1iwAzeYvpmYOcCf9R/GvPhrrvmbLZa4z7jC7iCjZiGOeMnC5IBjNbR0V2t+dqriWLBacghsTACn3zG4yOwzWnWde2qyaFRpxtk3LmXcjhRG6JHH6Ct9KnGF1DN+3RfORU7tP0dVH+1E3bzRcOmtAG40KEAYgwFiBiAMCaius+ILt4eXHkIuPKQxMGIYjmIiBj71E6bqV5HZ9+244Kt5ZMlTtJJZvUT6Rkn4GMVp1CuuXEDmIM/cTXf+K0rt3+cESuZkiR8n3rKtdpuBzj6vf8A81sroWO1MaW+f7RUfwBNeq+FHA0Wmk820A+8V5Sv9Tvf4uP/ANan/U16X0H+q6DH9nt/+K5XShqzlMkBbvDUuxBNrYNsNwcYCzEzJkjiM9qj9D028pUXA7ib8sbv4TculBhgZKunYxt5ECevUWNQCdrMR5vp+mNhVPqyCAG38Sa+3rOoNpgpi4zMwM/Ss+hQSDmAu6fdoPFaCh26Qi1aQOwBhRJb8R7Sxk5+a65qvdVD+Q4uA5ayFmGlg4kiJgH5j7CrDFAceg+q9/if9KVXeu+HnF03rGZO6AYZWyCyzggg5B+eZgdt7qz2L5U6e49u5dI823kW4RSS45C85E8dqsCOGEggg9wZqs4KSsweQ6/e113gtfVgpJ9EQPVIg5IODx8d6jL5K2WUkBtu4qpn6oK5HebbYr2Hq3RLOoB3rDERvXDAdsiqT1joV+wQfSyCT5qj6WyAWQ/B5ms8qTjpoXUu009H8VOrLauAG2qS1wk78Ec8zAZT8ipl9DY1Qa5Ydd30kgAg9yGVhBFUs2QCXXcxY7SZEbQFQieS5KDt8Vlo7l7TlUDm2S8MoPbn/qg1mdJPKwWZ3P059K7g2gttmZgycL8c8AR/7xEeLHD6aVMjeuR96uPSfFdu+SlwAKAAXYiCchpHY7lYVh1LwrbuLvsFdrQSoMo45wRjPvU06u7VjOpqmn9yko3i0igIcVsB9J+4+1dOv6DctM3lTAJPkv8AXHJ2H8cZ4zwYzUfZ1AMjIPdTg/wqs6LV5xzHPdftXDyPQpV4zSjo/mhjrnK23YchGI+4BNWf9jgBkmcHbMdoMYx2/hH2qvU/6G7/AMD/AOU1drX0j7D9K5wk1HBz2vrI4G1Ck7bghhEEZZSeDjOeeIzB+dysTuVj5lq4m1l5Vh33KPzyPtFVzq39cb/hH+VBXXpuoMnv8nn4Eg8x8H/uO84qNs6q/wA8DPCnKUW1wZdundZ8w2CTb04jYRJLEjhVIO2I7MCasOj6luDFx6VMeYFIU5jg5WO5OO8153buI+RCtMzyN3E4waktH1O4jbLjMUJUqskDHKhh7/2TzNZalGLIvqehTUF1rxPasiFO54aB2x+ueMic5EEji6lrbH7KwVjbGB5YME5EgATyJyMDNVpbml0yBr5/abt0K4sr9Ken0h885jPA4GM8qWzp5lf7E3Oy9+064l/SlhlYG4zehVIgzxMDBAAB7nmudOo2NKUt6MftN4zF1+EmFhBAEnt9sk1D9V6vf1WLrBbciLKYUR9P/v6V1eG9Gu5r7fRZBcgclgCV/hH8hWxx3Y9LTsQscnWzc88m+267CiZnBAMCMAZ4HzXGs8k7FmN32yTjMfasuo9UBZrjy1xzMRgLEfmeOePY8iJe9cvHLYiOYAA7fb4rrHCV9TpCm5fY6bvVFtibfY7t/cCMxnBJJMzInmuu5g24/EjEj7FAP1NV7XLCuAQcHI71YbvNn/Cf/MlWTuiakFBqxpuW4yBKkyR7fIrYj+8Z4I7is6wtaRiTsUkRJUSSI7ihTQ69SP8AZQY/3r/ySP8ASvXPCH9S0/8AhJ+leVdV6t5mnt2ggVbakkj8TQc/HNeq+EP6lp/8JP0rps983OcyYri0P13/APFH/wBVqu2oTovUd97VIy7GW9AEglgLVn1Y4BxWk5k3FKUoD5Fcd3QerfbY22PI5RjEAsuJPyCDgZjFdtKA4LWvKwt8BGJ2g/gYxMg9vs0H713GvlxAwIIBB5BqPuWbttt1uGtBf6HvuEAbWJhcdjj7STQHD1nwrbvkspa25MypwT8gjvwYjmqN1HpNywXV7QQR6bmCmfr2ngHH4hPsBzXqWk1a3BIkHupwynuCPvWWosK6lXUMp5UiQfyrnOkpEp2PGfIVAPK3N5ig8YBY7bY92Yh2JIEYHFdfTOt3NP5dpP8AdWgHtRy4TI/iAMH86tfXPCDbg+naEXJs/HcKYxGIHbtFVTT6S1bU7bQQrcXcSpB2rkgKIyxHJ+Z71mlBrEkXuWzR9Ts6xXV127Tt9RGcxIPvxj5HNRXiHwoLijDXAv4ww84L7BmlWAjgifkVVtVa2ILZdXf0lwJ/Eu6OIn0qcVO9K8Q3LWo2XG/2faSBGVAKgEEdsk/aK4pSg96mw0nhlT6z0u7bS6oBu29pXeohgSCAGU5H3iD2Jq3W+B9h+lWC5ptPrrRe3BJBAYSCpjv3qt63S3tKT5k3LfZxkiT3+I/94qJTU8WSfHhf08g2+LuVjq39cb/hH+VK+V86vdH7Tu/C6gK3b6V/1BFJq21xaVN/8+rNmxNbslz9EbJKmQfy/wBDUp0zWSApx24xJ4//AJ/5qKuNOZBwMisUPqt/41v/AC3f+1c49Zx4CtBOnvcST1F1mRySfRsiP73pP8iajw013N/R3v8AlfqKjNNO3Puf1NaE9UZIpXubSamurKNPYt6cCTe9d3OT9Ij3AjH5Vz+HdKLl9d30pLt7enifzj+FcvUNWb153JkFoU/AJH8P+1UfSmo8Fl+n7LMrurM3Gj3gflit7IzL6sACdi+3v3j86xu3trPH1bj6vYZBrVaR3wJOePv+pq3Fo2LqpmGocunlgCOw+cxJ/Op6+hBsyP8AdP8AzZI/1rZoekJb2NeDMSQfKSd5TMtj6BMD+0e2M1t1guM43qQY2qqqQAq8KqjsPialGapNSeDlq0+DmuMly3bWd5hnAyoj+1wP1z8V96X4YVFF7WN5dsAk2yYbERPf/wCIzx9q5upeJ2bZb0i/s9kTKqAGYyIjbwInHPGe1cZS3+jHx4e5TU5PFPlg+XatLbCegwSWJjMicgSMxJnntV78DdWB0iJcG1rbCyFGSxCo3Ak/jz7ROBVR6H4Ov6gByfKWQQXBlveB7fJ79q9J6T0+3ZDrbUKN8+5JKpJJOST7/ArdRhuxOM27hfNu7gwNlCIEEG58+6qP4nPaurSaVLa7UUKPYfqT3PzW6ldiBSlKAUpSgFKUoDn1WjW5BMhh9LKYYfYj9ODXO+puWi3mLut8i4gkj4KCWP3UH7CpClAYWbquAykEHgio7rXQbOqUrdWT/aGGGZ5rovaAfVbPltJJ2jDE5O5eDPvz81t1GoFtdzmBiT8kgfqahq4TtlFE6r4dvWWZlzb2t+8SN6g4yDmQD9Q9u1VQ6dSiG2rkw6By0ACNqjaRJE8s0DHtXr//APp24uGTFvDEqfcjGM5BGKrvW9JpL0bWNu4SrDarQ8njYMNPB71xlR/1LKR5/pnuW3thbkBDtJRgRvVpPBjAeDVw0XilW8wXwqokAuJOcCNoBnPtUXrul3LW8OirbIBVwJBXBMEibZgAHHfvFQl7T3I8tFZ/Mgl8fVLMABORAB3fb7VmnBPEkWuXHWeHbN5C9kI6uD6TBUzwQeVYe4P3qmdT8O3LTqthTJmbLkSIj6XMK09hhs8GJrv0HV7lu9bCO2wBmKKfS0CDjjlD/wCmrToutafVqfORUH4d5EEfB5B+Kqp1KatrHsfz8rI0d1hnmlu+CdplWGCrYIPtWxfqt/41v/Leq89c8LBwzR5sgw0nzVPIIefUPgz+VU+90t7LWpfeDeSAVIZQFuTvBmDLRMn+dTGNKXSg7cn6P9/k6yrylHdku86W/o73/K/zCo2y8g/BIqSb+jvf8r9RWnoWi8y8qQCN25542iC0/cY/OrNpbzfzBziSjt5GigDbd1B+/o4H2EZj5NQYHH5V3de1fnahmH0L6FE4xyft8feuGq0lZXeryXNQ6KT+8chLbOQGP3gkKssw+QI9yK7f2tbcjTpsHHmvBuD32n8IPxn+9U54V6f5gJa35g94GApMgFgRJJ+4g5Far/UNMmoBTSBgwcIhcn1KVAJQAgTJxnjFS53bSVyHJvU1dK0tyzYfU5CkhQTEurGWABwRgffPzW/qPiZne26kbrZBRQIWCpye5MmNsgRPxTTefr9Utm+biITO0CFRQD+A8TkSwnIwJxcdL4G063TcJLr+G0fpH37sPg1eFBy6UtSjaKPY6fq9e5cKXz9bHaig9hOIEcLJq/8AQfB9jTEOR5l0fjbgH+6vA+/NT1iwqKFRVVRgKoAAHwBgVyPq3uEraXEZut9IPsF5Y/wHz2rTCmolXJs6NbrEsqWdoA/Mn4AGSfYDJrm6LrfOVrnlvbBYbRcADEbEIO0Ekc8GDjit2m0IWCxNx+d7ZM/A4UfAiuuK6FRSlKAUpSgFKUoBSlKAUpSgFRvUdUm2953otIAWef8A5HEdoH3qSqM6p0ZNQl1LhbbcH4CVI9O3kGgOPzbDM48y6zMyDhjw7lYO36QxbPGI7Vhr7OmVgLjXAyQUweSQfTC+ozEjNdFvoG0jbfugBlO30kEKWbaSVkrLseZ+az6l0Jb8+ZcciICwpUZBOCsNMCQ0jFAddqHDWyspsX6s7lYMCCCPj+dQHV/CS7ZsDg/0bHB+xP0kdv8ASp5l8oFgCwCou1RkBd0kAc4PAHbFdFjUK4lTMcjgg8wQcgwRzVZQUlZg8kv6NrYdGtrYbccEAGJOVIxDFjPyTya5H0+BbQFyCp3BSDgbmwRMDcM/Br2DX9OtXl23EVsEAkZE+x5B+1U7rPhS5bLOjtcQiCgEOBIPIPrHuIHAwa4SpNZRZSILpPiq6lxkuR5dtLcqFzJmQD7ZH8Ksto6fXIHEqxkc7WkYOO/5e9U79k80YAtlid+5fUGLEgH1fu1WeIP5VosrFxEX1KjM3mqCAZLLInjIEH5EVmcE8rUu1bBiwi3e/wCV+orf0rX27OnvCGN66ds/hVNoH+rfyrQw/d3f+UJ/MfzrV03VC1cRyAdrKRPbnMHBjmryhe9+XkEa9NonLC2qMXP4YM5zMe2ZmrLp+gWdMu/XPBP0WkaSYOZ289uMD3rh1viK557XkJVyhtz+ELOIHBPeT/a+M7ejeHNTrG3uWVcTduhiSMkbQYLD8wBPNRuTm7aefiTfGTDqHie46+Tp18izhUS2IePaV9/Yfxqf8F+F7lm8L98BYTaikgkltpmOxG2PfJqzeH/DdnSqAoD3MzdYDcZ9vYdoFdHVVBfTzGLx5HB8q6B+cxHzWmlRUCkpX0Pmo01zzVZSdq7cSMyx3z7wsRXHe0epDbkd9pdnKMVJEFAqA/2CN7fwFcdu/qCDH7QQZ2g21VgRhpnBwCy8fVHauh79/wAu1/TbmZwPQMDdKG57ekRHu3xXcoSPR7T27e267MxYkG4VLGRMenGDIx7VI1WLPmNb0xvBvMGoT6hkelt2BwJ3Z9qs9AKUpQClKUApSlAKUpQClKUApSlAKUpQClKUArmv6JWYP9LgQHXmPb5Hwa6aUBHrqntj98BA/wB4v0x7sD9PzyK7lYESDIPBFfSK4m6ftYNaOyMFI9DD22ggA/3h880Bq6r0S3fywIcCA4Ofz7H86o3VegXrIbzfXbNxGm3uAO3I3hTIBJM5ir/Z13a6PLaQBJ9LE/2W78HHPxXWygiCAQe1c50oy+5Kk0eNdR0YCGPqJEAD2K9+OAcfFSngzwmmrU3rrHywWQIIkkYaTGB2EZ+RVw6v4Z0927bLhhuMbUIVTCtyIkYkYip3T6dLS7UVUUdgABUQptdZ3G8yB6X4L09lt5BuEGV3nA9scGPczVgv3lRSzGFAkk1xjqG8xZXeMTcmLcTBhhO4iDgd+SK2afQwSzsbjEg+oYWMjavAj8z810SsQavOuXQvlg20OS7r6iPYIeCfdv4e3TpNItudsyxliSSSfkmuilSBSlKAUpSgFKUoBSlKAUpSgFKUoBSlKAUpSgFKUoBSlKAUpSgFKUoDXfsq6lWAKkQQa4/IuWiPLO+3ABRzkROVY5J+GPYQRUhSgKprfFCXGK6ZGv6ixcKtpvSjBjbciS5C7f7wJHPNTGk0ty6k6mAWCk2kJ2qeSCwMvkwZ9JA45nPV2VF6y20btzeqBP0N3qQoD4qgCBgV9pSgFKUoBSlKAUpSgFKUoBSlKAUpSgP/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40966" name="Picture 6" descr="http://0.static.wix.com/media/1c8e8f_d6b06a66eec426118fe386dbe936e45b.png_256"/>
          <p:cNvPicPr>
            <a:picLocks noChangeAspect="1" noChangeArrowheads="1"/>
          </p:cNvPicPr>
          <p:nvPr/>
        </p:nvPicPr>
        <p:blipFill>
          <a:blip r:embed="rId3" cstate="print"/>
          <a:srcRect/>
          <a:stretch>
            <a:fillRect/>
          </a:stretch>
        </p:blipFill>
        <p:spPr bwMode="auto">
          <a:xfrm>
            <a:off x="5418931" y="4543425"/>
            <a:ext cx="3000375" cy="2438400"/>
          </a:xfrm>
          <a:prstGeom prst="rect">
            <a:avLst/>
          </a:prstGeom>
          <a:noFill/>
        </p:spPr>
      </p:pic>
      <p:sp>
        <p:nvSpPr>
          <p:cNvPr id="5" name="Date Placeholder 4"/>
          <p:cNvSpPr>
            <a:spLocks noGrp="1"/>
          </p:cNvSpPr>
          <p:nvPr>
            <p:ph type="dt" idx="10"/>
          </p:nvPr>
        </p:nvSpPr>
        <p:spPr/>
        <p:txBody>
          <a:bodyPr/>
          <a:lstStyle/>
          <a:p>
            <a:pPr>
              <a:defRPr/>
            </a:pPr>
            <a:fld id="{FD9D7FBA-2C02-45C0-928D-42B857096F02}" type="datetime1">
              <a:rPr lang="en-US" altLang="en-US" smtClean="0"/>
              <a:t>12/3/2013</a:t>
            </a:fld>
            <a:endParaRPr lang="en-US" altLang="en-US"/>
          </a:p>
        </p:txBody>
      </p:sp>
      <p:sp>
        <p:nvSpPr>
          <p:cNvPr id="7" name="Footer Placeholder 6"/>
          <p:cNvSpPr>
            <a:spLocks noGrp="1"/>
          </p:cNvSpPr>
          <p:nvPr>
            <p:ph type="ftr" idx="11"/>
          </p:nvPr>
        </p:nvSpPr>
        <p:spPr/>
        <p:txBody>
          <a:bodyPr/>
          <a:lstStyle/>
          <a:p>
            <a:pPr>
              <a:defRPr/>
            </a:pPr>
            <a:r>
              <a:rPr lang="en-US" altLang="en-US" smtClean="0"/>
              <a:t>Team Bravo</a:t>
            </a:r>
            <a:endParaRPr lang="en-US" alt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lumMod val="85000"/>
                    <a:lumOff val="15000"/>
                  </a:schemeClr>
                </a:solidFill>
              </a:rPr>
              <a:t>Key Design Parameters: Mission Lifetime</a:t>
            </a:r>
            <a:endParaRPr lang="en-US" b="1" dirty="0">
              <a:solidFill>
                <a:schemeClr val="tx1">
                  <a:lumMod val="85000"/>
                  <a:lumOff val="15000"/>
                </a:schemeClr>
              </a:solidFill>
            </a:endParaRPr>
          </a:p>
        </p:txBody>
      </p:sp>
      <p:sp>
        <p:nvSpPr>
          <p:cNvPr id="3" name="Content Placeholder 2"/>
          <p:cNvSpPr>
            <a:spLocks noGrp="1"/>
          </p:cNvSpPr>
          <p:nvPr>
            <p:ph idx="1"/>
          </p:nvPr>
        </p:nvSpPr>
        <p:spPr>
          <a:xfrm>
            <a:off x="618331" y="1343025"/>
            <a:ext cx="9210675" cy="3124200"/>
          </a:xfrm>
        </p:spPr>
        <p:txBody>
          <a:bodyPr/>
          <a:lstStyle/>
          <a:p>
            <a:pPr>
              <a:buFont typeface="Arial" pitchFamily="34" charset="0"/>
              <a:buChar char="•"/>
            </a:pPr>
            <a:r>
              <a:rPr lang="en-US" sz="2000" dirty="0" smtClean="0">
                <a:solidFill>
                  <a:schemeClr val="tx1">
                    <a:lumMod val="85000"/>
                    <a:lumOff val="15000"/>
                  </a:schemeClr>
                </a:solidFill>
              </a:rPr>
              <a:t>Another parameter that drives small spacecraft design is the amount of time associated with executing each of the mission success criteria.</a:t>
            </a:r>
          </a:p>
          <a:p>
            <a:pPr lvl="1">
              <a:buFont typeface="Arial" pitchFamily="34" charset="0"/>
              <a:buChar char="•"/>
            </a:pPr>
            <a:r>
              <a:rPr lang="en-US" sz="1800" dirty="0" smtClean="0">
                <a:solidFill>
                  <a:schemeClr val="tx1">
                    <a:lumMod val="85000"/>
                    <a:lumOff val="15000"/>
                  </a:schemeClr>
                </a:solidFill>
              </a:rPr>
              <a:t>In terms of mission operations, the longer a mission takes to run, the more likely that it is to fail before full mission success can be attained.</a:t>
            </a:r>
          </a:p>
          <a:p>
            <a:pPr lvl="1">
              <a:buFont typeface="Arial" pitchFamily="34" charset="0"/>
              <a:buChar char="•"/>
            </a:pPr>
            <a:r>
              <a:rPr lang="en-US" sz="1800" dirty="0" smtClean="0">
                <a:solidFill>
                  <a:schemeClr val="tx1">
                    <a:lumMod val="85000"/>
                    <a:lumOff val="15000"/>
                  </a:schemeClr>
                </a:solidFill>
              </a:rPr>
              <a:t>Thus, it is necessary to impose a limit on the time allotted for executing any given mission, as to minimize the risk associated with prolonging the mission window, as well as to reduce the amount of resources associated with operating a given mission.</a:t>
            </a:r>
          </a:p>
          <a:p>
            <a:pPr>
              <a:buFont typeface="Arial" pitchFamily="34" charset="0"/>
              <a:buChar char="•"/>
            </a:pPr>
            <a:r>
              <a:rPr lang="en-US" sz="2000" dirty="0" smtClean="0">
                <a:solidFill>
                  <a:schemeClr val="tx1">
                    <a:lumMod val="85000"/>
                    <a:lumOff val="15000"/>
                  </a:schemeClr>
                </a:solidFill>
              </a:rPr>
              <a:t>In the case of the Rascal mission, a six month mission lifetime will be imposed in order to concentrate design efforts and alleviate these risks.</a:t>
            </a:r>
          </a:p>
          <a:p>
            <a:pPr lvl="1">
              <a:buFont typeface="Arial" pitchFamily="34" charset="0"/>
              <a:buChar char="•"/>
            </a:pPr>
            <a:endParaRPr lang="en-US" sz="1800" dirty="0" smtClean="0">
              <a:solidFill>
                <a:schemeClr val="tx1">
                  <a:lumMod val="85000"/>
                  <a:lumOff val="15000"/>
                </a:schemeClr>
              </a:solidFill>
            </a:endParaRPr>
          </a:p>
          <a:p>
            <a:endParaRPr lang="en-US" dirty="0" smtClean="0">
              <a:solidFill>
                <a:schemeClr val="tx1">
                  <a:lumMod val="85000"/>
                  <a:lumOff val="15000"/>
                </a:schemeClr>
              </a:solidFill>
            </a:endParaRPr>
          </a:p>
        </p:txBody>
      </p:sp>
      <p:sp>
        <p:nvSpPr>
          <p:cNvPr id="4" name="Slide Number Placeholder 3"/>
          <p:cNvSpPr>
            <a:spLocks noGrp="1"/>
          </p:cNvSpPr>
          <p:nvPr>
            <p:ph type="sldNum" idx="12"/>
          </p:nvPr>
        </p:nvSpPr>
        <p:spPr/>
        <p:txBody>
          <a:bodyPr/>
          <a:lstStyle/>
          <a:p>
            <a:pPr>
              <a:defRPr/>
            </a:pPr>
            <a:fld id="{8C6E2802-7AC4-44BB-B0A5-E12803E0614A}" type="slidenum">
              <a:rPr lang="en-US" altLang="en-US" smtClean="0"/>
              <a:pPr>
                <a:defRPr/>
              </a:pPr>
              <a:t>12</a:t>
            </a:fld>
            <a:endParaRPr lang="en-US" altLang="en-US" dirty="0"/>
          </a:p>
        </p:txBody>
      </p:sp>
      <p:sp>
        <p:nvSpPr>
          <p:cNvPr id="40964" name="AutoShape 4" descr="data:image/jpeg;base64,/9j/4AAQSkZJRgABAQAAAQABAAD/2wCEAAkGBxQSEhUUExQWFRUXFxgZGBUWGBwbHBobHhwYFxsfIRwYHCggHhwmHRcYIjEkJykrLi4uHB8zODMsNygtLisBCgoKDg0OGhAQGywmICQ0LCwsLy8sLCwsLCwsLywsLSwsLCwsLCwsLCwsLCwsLC8sLCwxLDQsLSwsLCwsLDQsLP/AABEIAMoA+QMBIgACEQEDEQH/xAAbAAEAAgMBAQAAAAAAAAAAAAAABQYCAwQHAf/EAEEQAAIBAwMCBQIDBAcIAgMBAAECEQADIQQSMQVBBhMiUWEycUKBsRQjkaEzNFJic7LBJENyg8LR4fCCs2OT8RX/xAAZAQEAAwEBAAAAAAAAAAAAAAAAAQIEAwX/xAAwEQACAQMBBAkEAgMAAAAAAAAAAQIDESExBBJBYSIyUYGRscHh8DNxodETI0NSYv/aAAwDAQACEQMRAD8A9xpSlAKUpQClKUApSlAKwuXAoJJAAyScCozxD1pdLb3GNxB2j3iAfv8AUKpV25qtedwCrZOd5YhVjB7gmMyBgxBY1yqVYw1JSuTnWfGaowt2hkmDcYgKuJk+358cweDK9A60LmltXrrKpfd3iSCRiecCaqQt6XSLtRRfdztJuR+IDCKBOccDgqSSIqN6a15z/slvcqMq+pQYUksxljsEThcnviazR2l5lbHPBbdPVrdwMAQQQeCKzqi6TxHbFyLreTeG4kqCFIHIdW4gEc/cECrF03rJa2GvJ5UmJMbTkgGQTAODn3Amu1PaFLEsP5oQ4tExSvgNfa0FRSlKAUpSgFKUoBSlKAUpSgFKUoBSlKAUpXygPtKUoBSlKAUrn1etS0Jdgo+e/wCXJqlda8YPc9GkGWJUNgkkGTAVpI29x2PIPFJTUdSUrls6r1i3YWWMnJgcwIk/AEiqVrfEmp1bhNIGXcTnjaAYkmIE/PHYSawtdFKlrusuMu7cBaQ7mhjJBIBChtsYzx6prDU+IEtA27RVEgRbThMZ3NtyxJAIzkQfnJKvKbtD2LJWJfxBdVjY84hmtA71G0hmIRsk4UE22MQcA8AE1X9T1t7odFMkQAArFZOIC44zEiD7HiujpPhq9qQr3ybaCGXaVlgVBBABO0zmWk54AFXfp/TrdgEWxEmWY5ZickknJOayVNojF9LpP8FkisdN8HFmR9SwbaBCLOTydxPOYwIq2abTrbUKihVHAAgVtpWCpVlPVljg6l0e1fyygPBAuADcv2J/Q4qpdQ6Ve0iIYGptrcLFWHpWSSCV/DAP1Dj86vlKtTryhjgLIqnTevkXLh3qttVGzT7SWYDLFSD9XaPjjvVm6T1db6g7WRiAdlwbWg8c1EdV8M27u5k/duwIlQNpJ7sIyR8EVW763dO+nGqtm8ELhbm8jkLkEMBmMBhIPBAr09n2pWsvB66cDm4nplKqGg8SeVbZ7twXUV9sKrm4oYwsiJbnmIxMmrRpdWlwSjTHIyCPuDkV6EakZaFWjfSlKuQKUpQClKUApSlAKUpQClKUAr5X2vlQwfaV8qF6z4ltWAZYFuABxPPI9vijaWoJm5cCiSQB7nFVTrnjNLYZbILsPxDgerb3GfYe5981X7uq1fUc2zttg7TPpC9ySc5PBCk4ETk1kLWn0h32wLlwc3SvoBJA9CyMwTET9/fLU2lX3Y6/PAuo9phasX9Wxe7eFu2B9NyCYmWHlzMcwW/IRitx1VnTY06BDEb22+a05OWyBwcxAJxMA8apc1F64LKEvks4OCxgDPCqMnMknMTEWDoPg9LQVrxFy4CTHKCfgiWPyax1ZqP1H3FkV7SaDUa0kqdijaPMLMQ2Cpzy5EDHyZJJmrh0nw3ZsqAUW44Eb2UE8RA9h8VMIgAgAAewxX2sVXaJSxHCJsAIpSlZyRSlKAUpSgFYXrKuCrAMDyCJB/I1nSgKt1bwuwLPpXFtj+HIz3hlysjtx7RUfY6y1u6RfF0XdkbwxUAKcErO1iCckAyDweKvNc+u0SXVKuoIzB7j5B7H5rXT2prEvHiRY5On9cIt2zqPLlzt3Wm3qWzHCjtn4+KnbdwMJBBHuKoN7w9f0rBtJBUcgkltvLAjh/g8jivnSvEIBvEFvOJHogeWWiAJIG3ODuOPevUpbVfmu39r3KOJ6DSozTdXWUS9Fq6wkIWBB+zd6k61xkpK6KClKVYClKUApSlAKUpQCvlfa+VDBSfFfXbgvNYRxbIClTJG4tiJBHvOcYyDUfpujWrThrn726FAXTrJSAAsFmB3gEycQJ4rk8aT+3nE+m3JjjNOn9WOnZoOMkzkRPc8gS386w7SpO9jojd1Hq7m55CIyqAV8q2pKqMR6Fjd3HYCQZ5FdHSPB7vD6phO9mKAeppjlwcCR9IH5136fq9q4Wa0pW+SqttVfUcHliAwj5n2zU5a1sELcXYx9srPA9Xae0gVhnUnBWireZZG/S6RLYOxFWedoifv71upSsLd3dkilKVAFKUoBSlKAUpSgFKE18BpYH2lKUAqK6z0K3qFcRsdgR5iYaeATH1fnUrSrRk4u6BRH6bd0l1Cba37YTy97LPpiSAIZrYJnuV95muzoHX2S3JutqGa6V8ogKwLE7QpLxtUQDEzEwJq31X+reGUdWNn9287oGFJGe30z7jP3rbR2vKvh9v79irRYdJr0clQYccofqHHbuMjIxXXXmzF7F0i/aALoANQcsGAMQ/4iB2kGPsanuieIW22gxbU7hDXLVsjYwE+peykcEmfv29SntCa6Xjw9u8o42LXStWn1Cuu5Tj7QQe4IPBrbWm5UUpSgFKUoBXyvtKhg8s8a/1857Wse+f9OagergeYuYzj59dvFT3jYj9vOMxag+2c/wAqgupkLcA+TBOYO5IwfmKzSXTLomLmm/snb7gcEfkcfcV1aXqjqWDIhLJtNxxub+7BOHE52kj8q577ELg5xmPy4qH0/WVdypkjiCP+3fk/MQM85Ywck3qieRe+m9U2ra2M99nlWAT0qwmWMSbYmR3GMRU9p9arQD6Hz6GjdjmM5HyK84tOZBtORtIMAwR9j3Bzzg9qkLfVmCXlRVW4zb/MeT6jAY7VII9IMFT3+9Z57OpaE3PQKVAaDrP7xLYJvBrPmBlUwIAxu4YnsCd3vM1NafUK67lOPkEEH2IOQfisU6bjqWNtKUqgFKVydTF0pFnaHkZbsO8Yifv/ADqUruwM9XrUtj1MAYJC/iaPZeSftUVrNXqLgi2hSBuIxvjsvMBjk7QeB9Smt9voikE3WNy4wILNwJ4gcQK5ReuWztXaLuwKQ+AxUYZCYDYmVkZ/jXemo8Msg0aG3Z2st9juU53vuEn1Qvsf7sbvivuitl2Js2otRzcld3MbSF3Lx889jWoX7ZV11L3t7YINpwMCMQpRxk5iKaDqF4ubdos6gBQWXOcbsncsdw2D+GK7NPLX5vbuIJLp3UAsBywUqzA3TlCGCMjMcSCwj3HvEnOz1R7rgWrZ2BoNx8CAYMDv3/7VlpOl4/ecAkhQZyTJJaJJJzGB8VJogAAAgAQAOwrPKUL4RJ9pSlcSRSlKA13rCuIZQw9iJqr9Q8LuhD6W4ybc+WDEj+yG9vg4nvVspXSFWUNAUPT9bZPMVkazeJk3WLCWgDcyQfRiMSPgVbrHiBN6oxVtylhct5SBgy2QuZ7n7196p0m1qF23k3DjkgwecjNVjVdM1OjZrli6DZiSCssWkASigbjHdYPGMV6NDauCxyencUa7S/W3DAEEEHgjINZVR+kdesrFpL3l3oDMjlnSST6dzcT8EH78VO9P6wdZb3acgAOUdzypAVjtBHqkMIJx8HivRpVlPg0UasS2o1KpG5gJwJOSfYDufgVwdI6t+0Nc2rtFt9jBj6t21XyB9OGGDnmQIrrs6JVbdlm43MZP5DgfkBXJ0fR27dzUlEC7r25oESTbtEk/Mk12IJSvlfa+VDB5d41J/byO0Wp/jj+dQeuBNwSdv1SOZh0MY94/KpvxtH7eZmYtR/HM/lUF1Zv3qcjOI999v/SazS65dEzqj6fzH61SNCPXd+4/6qu+r+k/cfqKpGgP7y79x/1Vnj9Gfd5o7UPqL5wZKW9U6jBx/wCd3P8AxZ/jUla6irAB+/sDuxn8Pz9gf4iolBJA+a+H8x9sfpXGM8ZNVShGTxhlm0uruoUa252iQyrHBgQRxj3WPipPpfUES2FU+UVuH97dus3pP1Hc+7PEK2PkRVY6SbhDEEEgkfMQCB8xwPaT3Nddx0eQ2GIgnt2gEH/0fE1eUEzC+i7Pgei2eo+raSHAAO9BIEgn1AfSCBIPHPGJ7rN1WAZSCDwQZH8q8+0/Urtr07yEZSvp7HgENyhzjtUz0XqPmBBYDITO/wA5skrj6Yg7u5BU+9Y6mz2yiUy10qO0nWLbts3LuB24YFSw5UEfiHsYP3qRrNKLi7MkVi9sHBAPfNZUqoMfKHsKW7YUQAAPYYrKlTcCqp4l8XHTam1p0W07NsLrcvLbch3CKLat/SPhjEjt71a6qviXwm2pveYlxbYdbaXt1vezIlzzF2NuGxssJg9vaulHc3unoQzf1fxK1izrrgthv2SIG6N820uZxj6478VO6K9vto8RuVWj2kA/61UvEfg/Uai5fFvV+Vp9Tt86z5KsxhQh2uTKyqgVb9PaCKqjhQAPsBAqaihurd19l63CubK13L6qVDMAWMKCYk+w9zWyawuWlaJAMGRI4PuPmuStfJJnXx3ABJMAZJPaoHqnWl0rOWcvuMhDAW3C8SM5gmIJzxFV/Va/Va241q0CFUmSIAVo4ciRGf7xmCIrvDZ5Szw7SLk71jxbatEqpDsCAc4kiRn292OB7ziq+x1OpBe+x09mFLXWIQQNxESATlvge8muXUajS6T03P8Aa9Qvb/do3ME8sc99x+1QfVOo3tS037hYA4QelR+Q/UyfmK20qKXVXe9e5DU6+o/s6C4ulV3ITbc1JZisZgBPpjP1AD7mK9K8D6VU0iOJm9+9ef7TBQYAGBCjFeWII0uojH9GPyk/+a9b8I/1LT/4S/pW7Z8XRznFXvxJeuPQ/Xf/AMUf/VarsmuPQ/Xf/wAQf/VarSVOyvlfaVDB5b41J/bjicWs+3q/14qC6pIcBRzMkdgXQT/E1avFPSbt7XMLaXMom1gPRIzLMcQPiTNVvqugueeLch7i7mOwMQdrIzACJP8A3rNO6lvF0TFrSPdJRBO1QT78wP4waq/UelPaYtbUspXc9vAdCPqx+Je4I9+0VYtL1l7V9Ra2Mr4ae8DcMj/j/lVls6jT6wsAGW4hgN9LCO4KnjMc+9Zo1JU9VdPUnKd1qeXae8rcH7j2rOrZ1/wmIZyIaSwu2l9X2dZAI7yucd5qp6yy9iDch0Jhb1vKE+2YIYe3NP4FUX9Lvyevd2+fI109qX+THPh7Ez4f4f8A4h+grDxZdKWNwidyjIBwcEZ7EYrLw4wKuRkbh+grT4y/q/8A80/Wr7PH++EX2x9DJXfWa5mvRdSK/V3BJ5jsfy7/AH/WTQh4KtBmdskqW5Bxnt+fcVXhWSXCOO38P/H5Vy3+k7mqezKycS5WeuOqMjnaCcEAF4GWjdIae3fNTnTuqMbpt2LbNaFsOHYgIOAUH4ge+RHIwIqh6bqU+lszA9RgzHY98x89+1SWjumRcRjgERORI45gg/P8apOnFxM7upWZ6NpdYtwCDmJ2nkdv/YrorzvR9S9FlT5dlbV4FtlvOwnjkFCSZJE8GrXoepNuuAJcuW0Ii5Alt3q9PZwsxIgyIg81jqUHHQJkzStdi+rruUhge4/n+dbKzkilK06mxvAG5lhlb0mJggwfgxmpQN1YX7yopZjCgSSewrmu6l0a4XVRaVQVbdkn8QIOB8Zqqde8XI6G2EYbwwbcRK8YO0mJ7xJA7GutOjKbXYGy0P1iwAzeYvpmYOcCf9R/GvPhrrvmbLZa4z7jC7iCjZiGOeMnC5IBjNbR0V2t+dqriWLBacghsTACn3zG4yOwzWnWde2qyaFRpxtk3LmXcjhRG6JHH6Ct9KnGF1DN+3RfORU7tP0dVH+1E3bzRcOmtAG40KEAYgwFiBiAMCaius+ILt4eXHkIuPKQxMGIYjmIiBj71E6bqV5HZ9+244Kt5ZMlTtJJZvUT6Rkn4GMVp1CuuXEDmIM/cTXf+K0rt3+cESuZkiR8n3rKtdpuBzj6vf8A81sroWO1MaW+f7RUfwBNeq+FHA0Wmk820A+8V5Sv9Tvf4uP/ANan/U16X0H+q6DH9nt/+K5XShqzlMkBbvDUuxBNrYNsNwcYCzEzJkjiM9qj9D028pUXA7ib8sbv4TculBhgZKunYxt5ECevUWNQCdrMR5vp+mNhVPqyCAG38Sa+3rOoNpgpi4zMwM/Ss+hQSDmAu6fdoPFaCh26Qi1aQOwBhRJb8R7Sxk5+a65qvdVD+Q4uA5ayFmGlg4kiJgH5j7CrDFAceg+q9/if9KVXeu+HnF03rGZO6AYZWyCyzggg5B+eZgdt7qz2L5U6e49u5dI823kW4RSS45C85E8dqsCOGEggg9wZqs4KSsweQ6/e113gtfVgpJ9EQPVIg5IODx8d6jL5K2WUkBtu4qpn6oK5HebbYr2Hq3RLOoB3rDERvXDAdsiqT1joV+wQfSyCT5qj6WyAWQ/B5ms8qTjpoXUu009H8VOrLauAG2qS1wk78Ec8zAZT8ipl9DY1Qa5Ydd30kgAg9yGVhBFUs2QCXXcxY7SZEbQFQieS5KDt8Vlo7l7TlUDm2S8MoPbn/qg1mdJPKwWZ3P059K7g2gttmZgycL8c8AR/7xEeLHD6aVMjeuR96uPSfFdu+SlwAKAAXYiCchpHY7lYVh1LwrbuLvsFdrQSoMo45wRjPvU06u7VjOpqmn9yko3i0igIcVsB9J+4+1dOv6DctM3lTAJPkv8AXHJ2H8cZ4zwYzUfZ1AMjIPdTg/wqs6LV5xzHPdftXDyPQpV4zSjo/mhjrnK23YchGI+4BNWf9jgBkmcHbMdoMYx2/hH2qvU/6G7/AMD/AOU1drX0j7D9K5wk1HBz2vrI4G1Ck7bghhEEZZSeDjOeeIzB+dysTuVj5lq4m1l5Vh33KPzyPtFVzq39cb/hH+VBXXpuoMnv8nn4Eg8x8H/uO84qNs6q/wA8DPCnKUW1wZdundZ8w2CTb04jYRJLEjhVIO2I7MCasOj6luDFx6VMeYFIU5jg5WO5OO8153buI+RCtMzyN3E4waktH1O4jbLjMUJUqskDHKhh7/2TzNZalGLIvqehTUF1rxPasiFO54aB2x+ueMic5EEji6lrbH7KwVjbGB5YME5EgATyJyMDNVpbml0yBr5/abt0K4sr9Ken0h885jPA4GM8qWzp5lf7E3Oy9+064l/SlhlYG4zehVIgzxMDBAAB7nmudOo2NKUt6MftN4zF1+EmFhBAEnt9sk1D9V6vf1WLrBbciLKYUR9P/v6V1eG9Gu5r7fRZBcgclgCV/hH8hWxx3Y9LTsQscnWzc88m+267CiZnBAMCMAZ4HzXGs8k7FmN32yTjMfasuo9UBZrjy1xzMRgLEfmeOePY8iJe9cvHLYiOYAA7fb4rrHCV9TpCm5fY6bvVFtibfY7t/cCMxnBJJMzInmuu5g24/EjEj7FAP1NV7XLCuAQcHI71YbvNn/Cf/MlWTuiakFBqxpuW4yBKkyR7fIrYj+8Z4I7is6wtaRiTsUkRJUSSI7ihTQ69SP8AZQY/3r/ySP8ASvXPCH9S0/8AhJ+leVdV6t5mnt2ggVbakkj8TQc/HNeq+EP6lp/8JP0rps983OcyYri0P13/APFH/wBVqu2oTovUd97VIy7GW9AEglgLVn1Y4BxWk5k3FKUoD5Fcd3QerfbY22PI5RjEAsuJPyCDgZjFdtKA4LWvKwt8BGJ2g/gYxMg9vs0H713GvlxAwIIBB5BqPuWbttt1uGtBf6HvuEAbWJhcdjj7STQHD1nwrbvkspa25MypwT8gjvwYjmqN1HpNywXV7QQR6bmCmfr2ngHH4hPsBzXqWk1a3BIkHupwynuCPvWWosK6lXUMp5UiQfyrnOkpEp2PGfIVAPK3N5ig8YBY7bY92Yh2JIEYHFdfTOt3NP5dpP8AdWgHtRy4TI/iAMH86tfXPCDbg+naEXJs/HcKYxGIHbtFVTT6S1bU7bQQrcXcSpB2rkgKIyxHJ+Z71mlBrEkXuWzR9Ts6xXV127Tt9RGcxIPvxj5HNRXiHwoLijDXAv4ww84L7BmlWAjgifkVVtVa2ILZdXf0lwJ/Eu6OIn0qcVO9K8Q3LWo2XG/2faSBGVAKgEEdsk/aK4pSg96mw0nhlT6z0u7bS6oBu29pXeohgSCAGU5H3iD2Jq3W+B9h+lWC5ptPrrRe3BJBAYSCpjv3qt63S3tKT5k3LfZxkiT3+I/94qJTU8WSfHhf08g2+LuVjq39cb/hH+VK+V86vdH7Tu/C6gK3b6V/1BFJq21xaVN/8+rNmxNbslz9EbJKmQfy/wBDUp0zWSApx24xJ4//AJ/5qKuNOZBwMisUPqt/41v/AC3f+1c49Zx4CtBOnvcST1F1mRySfRsiP73pP8iajw013N/R3v8AlfqKjNNO3Puf1NaE9UZIpXubSamurKNPYt6cCTe9d3OT9Ij3AjH5Vz+HdKLl9d30pLt7enifzj+FcvUNWb153JkFoU/AJH8P+1UfSmo8Fl+n7LMrurM3Gj3gflit7IzL6sACdi+3v3j86xu3trPH1bj6vYZBrVaR3wJOePv+pq3Fo2LqpmGocunlgCOw+cxJ/Op6+hBsyP8AdP8AzZI/1rZoekJb2NeDMSQfKSd5TMtj6BMD+0e2M1t1guM43qQY2qqqQAq8KqjsPialGapNSeDlq0+DmuMly3bWd5hnAyoj+1wP1z8V96X4YVFF7WN5dsAk2yYbERPf/wCIzx9q5upeJ2bZb0i/s9kTKqAGYyIjbwInHPGe1cZS3+jHx4e5TU5PFPlg+XatLbCegwSWJjMicgSMxJnntV78DdWB0iJcG1rbCyFGSxCo3Ak/jz7ROBVR6H4Ov6gByfKWQQXBlveB7fJ79q9J6T0+3ZDrbUKN8+5JKpJJOST7/ArdRhuxOM27hfNu7gwNlCIEEG58+6qP4nPaurSaVLa7UUKPYfqT3PzW6ldiBSlKAUpSgFKUoDn1WjW5BMhh9LKYYfYj9ODXO+puWi3mLut8i4gkj4KCWP3UH7CpClAYWbquAykEHgio7rXQbOqUrdWT/aGGGZ5rovaAfVbPltJJ2jDE5O5eDPvz81t1GoFtdzmBiT8kgfqahq4TtlFE6r4dvWWZlzb2t+8SN6g4yDmQD9Q9u1VQ6dSiG2rkw6By0ACNqjaRJE8s0DHtXr//APp24uGTFvDEqfcjGM5BGKrvW9JpL0bWNu4SrDarQ8njYMNPB71xlR/1LKR5/pnuW3thbkBDtJRgRvVpPBjAeDVw0XilW8wXwqokAuJOcCNoBnPtUXrul3LW8OirbIBVwJBXBMEibZgAHHfvFQl7T3I8tFZ/Mgl8fVLMABORAB3fb7VmnBPEkWuXHWeHbN5C9kI6uD6TBUzwQeVYe4P3qmdT8O3LTqthTJmbLkSIj6XMK09hhs8GJrv0HV7lu9bCO2wBmKKfS0CDjjlD/wCmrToutafVqfORUH4d5EEfB5B+Kqp1KatrHsfz8rI0d1hnmlu+CdplWGCrYIPtWxfqt/41v/Leq89c8LBwzR5sgw0nzVPIIefUPgz+VU+90t7LWpfeDeSAVIZQFuTvBmDLRMn+dTGNKXSg7cn6P9/k6yrylHdku86W/o73/K/zCo2y8g/BIqSb+jvf8r9RWnoWi8y8qQCN25542iC0/cY/OrNpbzfzBziSjt5GigDbd1B+/o4H2EZj5NQYHH5V3de1fnahmH0L6FE4xyft8feuGq0lZXeryXNQ6KT+8chLbOQGP3gkKssw+QI9yK7f2tbcjTpsHHmvBuD32n8IPxn+9U54V6f5gJa35g94GApMgFgRJJ+4g5Far/UNMmoBTSBgwcIhcn1KVAJQAgTJxnjFS53bSVyHJvU1dK0tyzYfU5CkhQTEurGWABwRgffPzW/qPiZne26kbrZBRQIWCpye5MmNsgRPxTTefr9Utm+biITO0CFRQD+A8TkSwnIwJxcdL4G063TcJLr+G0fpH37sPg1eFBy6UtSjaKPY6fq9e5cKXz9bHaig9hOIEcLJq/8AQfB9jTEOR5l0fjbgH+6vA+/NT1iwqKFRVVRgKoAAHwBgVyPq3uEraXEZut9IPsF5Y/wHz2rTCmolXJs6NbrEsqWdoA/Mn4AGSfYDJrm6LrfOVrnlvbBYbRcADEbEIO0Ekc8GDjit2m0IWCxNx+d7ZM/A4UfAiuuK6FRSlKAUpSgFKUoBSlKAUpSgFRvUdUm2953otIAWef8A5HEdoH3qSqM6p0ZNQl1LhbbcH4CVI9O3kGgOPzbDM48y6zMyDhjw7lYO36QxbPGI7Vhr7OmVgLjXAyQUweSQfTC+ozEjNdFvoG0jbfugBlO30kEKWbaSVkrLseZ+az6l0Jb8+ZcciICwpUZBOCsNMCQ0jFAddqHDWyspsX6s7lYMCCCPj+dQHV/CS7ZsDg/0bHB+xP0kdv8ASp5l8oFgCwCou1RkBd0kAc4PAHbFdFjUK4lTMcjgg8wQcgwRzVZQUlZg8kv6NrYdGtrYbccEAGJOVIxDFjPyTya5H0+BbQFyCp3BSDgbmwRMDcM/Br2DX9OtXl23EVsEAkZE+x5B+1U7rPhS5bLOjtcQiCgEOBIPIPrHuIHAwa4SpNZRZSILpPiq6lxkuR5dtLcqFzJmQD7ZH8Ksto6fXIHEqxkc7WkYOO/5e9U79k80YAtlid+5fUGLEgH1fu1WeIP5VosrFxEX1KjM3mqCAZLLInjIEH5EVmcE8rUu1bBiwi3e/wCV+orf0rX27OnvCGN66ds/hVNoH+rfyrQw/d3f+UJ/MfzrV03VC1cRyAdrKRPbnMHBjmryhe9+XkEa9NonLC2qMXP4YM5zMe2ZmrLp+gWdMu/XPBP0WkaSYOZ289uMD3rh1viK557XkJVyhtz+ELOIHBPeT/a+M7ejeHNTrG3uWVcTduhiSMkbQYLD8wBPNRuTm7aefiTfGTDqHie46+Tp18izhUS2IePaV9/Yfxqf8F+F7lm8L98BYTaikgkltpmOxG2PfJqzeH/DdnSqAoD3MzdYDcZ9vYdoFdHVVBfTzGLx5HB8q6B+cxHzWmlRUCkpX0Pmo01zzVZSdq7cSMyx3z7wsRXHe0epDbkd9pdnKMVJEFAqA/2CN7fwFcdu/qCDH7QQZ2g21VgRhpnBwCy8fVHauh79/wAu1/TbmZwPQMDdKG57ekRHu3xXcoSPR7T27e267MxYkG4VLGRMenGDIx7VI1WLPmNb0xvBvMGoT6hkelt2BwJ3Z9qs9AKUpQClKUApSlAKUpQClKUApSlAKUpQClKUArmv6JWYP9LgQHXmPb5Hwa6aUBHrqntj98BA/wB4v0x7sD9PzyK7lYESDIPBFfSK4m6ftYNaOyMFI9DD22ggA/3h880Bq6r0S3fywIcCA4Ofz7H86o3VegXrIbzfXbNxGm3uAO3I3hTIBJM5ir/Z13a6PLaQBJ9LE/2W78HHPxXWygiCAQe1c50oy+5Kk0eNdR0YCGPqJEAD2K9+OAcfFSngzwmmrU3rrHywWQIIkkYaTGB2EZ+RVw6v4Z0927bLhhuMbUIVTCtyIkYkYip3T6dLS7UVUUdgABUQptdZ3G8yB6X4L09lt5BuEGV3nA9scGPczVgv3lRSzGFAkk1xjqG8xZXeMTcmLcTBhhO4iDgd+SK2afQwSzsbjEg+oYWMjavAj8z810SsQavOuXQvlg20OS7r6iPYIeCfdv4e3TpNItudsyxliSSSfkmuilSBSlKAUpSgFKUoBSlKAUpSgFKUoBSlKAUpSgFKUoBSlKAUpSgFKUoDXfsq6lWAKkQQa4/IuWiPLO+3ABRzkROVY5J+GPYQRUhSgKprfFCXGK6ZGv6ixcKtpvSjBjbciS5C7f7wJHPNTGk0ty6k6mAWCk2kJ2qeSCwMvkwZ9JA45nPV2VF6y20btzeqBP0N3qQoD4qgCBgV9pSgFKUoBSlKAUpSgFKUoBSlKAUpSgP/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 name="Date Placeholder 4"/>
          <p:cNvSpPr>
            <a:spLocks noGrp="1"/>
          </p:cNvSpPr>
          <p:nvPr>
            <p:ph type="dt" idx="10"/>
          </p:nvPr>
        </p:nvSpPr>
        <p:spPr/>
        <p:txBody>
          <a:bodyPr/>
          <a:lstStyle/>
          <a:p>
            <a:pPr>
              <a:defRPr/>
            </a:pPr>
            <a:fld id="{A7FAFB7D-6ABF-4A98-AB1C-F1BEC0A01BF7}" type="datetime1">
              <a:rPr lang="en-US" altLang="en-US" smtClean="0"/>
              <a:t>12/3/2013</a:t>
            </a:fld>
            <a:endParaRPr lang="en-US" altLang="en-US"/>
          </a:p>
        </p:txBody>
      </p:sp>
      <p:sp>
        <p:nvSpPr>
          <p:cNvPr id="7" name="Footer Placeholder 6"/>
          <p:cNvSpPr>
            <a:spLocks noGrp="1"/>
          </p:cNvSpPr>
          <p:nvPr>
            <p:ph type="ftr" idx="11"/>
          </p:nvPr>
        </p:nvSpPr>
        <p:spPr/>
        <p:txBody>
          <a:bodyPr/>
          <a:lstStyle/>
          <a:p>
            <a:pPr>
              <a:defRPr/>
            </a:pPr>
            <a:r>
              <a:rPr lang="en-US" altLang="en-US" smtClean="0"/>
              <a:t>Team Bravo</a:t>
            </a:r>
            <a:endParaRPr lang="en-US" alt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lumMod val="85000"/>
                    <a:lumOff val="15000"/>
                  </a:schemeClr>
                </a:solidFill>
              </a:rPr>
              <a:t>Key Design Parameters: Mission Success Verification</a:t>
            </a:r>
            <a:endParaRPr lang="en-US" b="1" dirty="0">
              <a:solidFill>
                <a:schemeClr val="tx1">
                  <a:lumMod val="85000"/>
                  <a:lumOff val="15000"/>
                </a:schemeClr>
              </a:solidFill>
            </a:endParaRPr>
          </a:p>
        </p:txBody>
      </p:sp>
      <p:sp>
        <p:nvSpPr>
          <p:cNvPr id="3" name="Content Placeholder 2"/>
          <p:cNvSpPr>
            <a:spLocks noGrp="1"/>
          </p:cNvSpPr>
          <p:nvPr>
            <p:ph idx="1"/>
          </p:nvPr>
        </p:nvSpPr>
        <p:spPr>
          <a:xfrm>
            <a:off x="618331" y="1419225"/>
            <a:ext cx="9210675" cy="3124200"/>
          </a:xfrm>
        </p:spPr>
        <p:txBody>
          <a:bodyPr/>
          <a:lstStyle/>
          <a:p>
            <a:pPr>
              <a:buFont typeface="Arial" pitchFamily="34" charset="0"/>
              <a:buChar char="•"/>
            </a:pPr>
            <a:r>
              <a:rPr lang="en-US" sz="2000" dirty="0" smtClean="0">
                <a:solidFill>
                  <a:schemeClr val="tx1">
                    <a:lumMod val="85000"/>
                    <a:lumOff val="15000"/>
                  </a:schemeClr>
                </a:solidFill>
              </a:rPr>
              <a:t>The final major parameter that drives small spacecraft design is the ability to verify that mission success has been achieved.</a:t>
            </a:r>
          </a:p>
          <a:p>
            <a:pPr lvl="1">
              <a:buFont typeface="Arial" pitchFamily="34" charset="0"/>
              <a:buChar char="•"/>
            </a:pPr>
            <a:r>
              <a:rPr lang="en-US" sz="1800" dirty="0" smtClean="0">
                <a:solidFill>
                  <a:schemeClr val="tx1">
                    <a:lumMod val="85000"/>
                    <a:lumOff val="15000"/>
                  </a:schemeClr>
                </a:solidFill>
              </a:rPr>
              <a:t>Without successful mission verification, there would be no reason to conduct the mission in the first place.</a:t>
            </a:r>
          </a:p>
          <a:p>
            <a:pPr>
              <a:buFont typeface="Arial" pitchFamily="34" charset="0"/>
              <a:buChar char="•"/>
            </a:pPr>
            <a:r>
              <a:rPr lang="en-US" sz="2000" dirty="0" smtClean="0">
                <a:solidFill>
                  <a:schemeClr val="tx1">
                    <a:lumMod val="85000"/>
                    <a:lumOff val="15000"/>
                  </a:schemeClr>
                </a:solidFill>
              </a:rPr>
              <a:t>Thus, any design associated with the Rascal mission must have the ability to relay the success of meeting its mission criteria to operators on the ground.</a:t>
            </a:r>
          </a:p>
          <a:p>
            <a:pPr lvl="1">
              <a:buFont typeface="Arial" pitchFamily="34" charset="0"/>
              <a:buChar char="•"/>
            </a:pPr>
            <a:r>
              <a:rPr lang="en-US" sz="1800" dirty="0" smtClean="0">
                <a:solidFill>
                  <a:schemeClr val="tx1">
                    <a:lumMod val="85000"/>
                    <a:lumOff val="15000"/>
                  </a:schemeClr>
                </a:solidFill>
              </a:rPr>
              <a:t>In the case of Rascal, the data being relayed to the ground would consist of the relative distance between it and its target resident space object over the course of each orbital maneuver.</a:t>
            </a:r>
          </a:p>
          <a:p>
            <a:pPr lvl="1">
              <a:buFont typeface="Arial" pitchFamily="34" charset="0"/>
              <a:buChar char="•"/>
            </a:pPr>
            <a:endParaRPr lang="en-US" sz="1800" dirty="0" smtClean="0">
              <a:solidFill>
                <a:schemeClr val="tx1">
                  <a:lumMod val="85000"/>
                  <a:lumOff val="15000"/>
                </a:schemeClr>
              </a:solidFill>
            </a:endParaRPr>
          </a:p>
          <a:p>
            <a:endParaRPr lang="en-US" dirty="0" smtClean="0">
              <a:solidFill>
                <a:schemeClr val="tx1">
                  <a:lumMod val="85000"/>
                  <a:lumOff val="15000"/>
                </a:schemeClr>
              </a:solidFill>
            </a:endParaRPr>
          </a:p>
        </p:txBody>
      </p:sp>
      <p:sp>
        <p:nvSpPr>
          <p:cNvPr id="4" name="Slide Number Placeholder 3"/>
          <p:cNvSpPr>
            <a:spLocks noGrp="1"/>
          </p:cNvSpPr>
          <p:nvPr>
            <p:ph type="sldNum" idx="12"/>
          </p:nvPr>
        </p:nvSpPr>
        <p:spPr/>
        <p:txBody>
          <a:bodyPr/>
          <a:lstStyle/>
          <a:p>
            <a:pPr>
              <a:defRPr/>
            </a:pPr>
            <a:fld id="{8C6E2802-7AC4-44BB-B0A5-E12803E0614A}" type="slidenum">
              <a:rPr lang="en-US" altLang="en-US" smtClean="0"/>
              <a:pPr>
                <a:defRPr/>
              </a:pPr>
              <a:t>13</a:t>
            </a:fld>
            <a:endParaRPr lang="en-US" altLang="en-US" dirty="0"/>
          </a:p>
        </p:txBody>
      </p:sp>
      <p:sp>
        <p:nvSpPr>
          <p:cNvPr id="40964" name="AutoShape 4" descr="data:image/jpeg;base64,/9j/4AAQSkZJRgABAQAAAQABAAD/2wCEAAkGBxQSEhUUExQWFRUXFxgZGBUWGBwbHBobHhwYFxsfIRwYHCggHhwmHRcYIjEkJykrLi4uHB8zODMsNygtLisBCgoKDg0OGhAQGywmICQ0LCwsLy8sLCwsLCwsLywsLSwsLCwsLCwsLCwsLCwsLC8sLCwxLDQsLSwsLCwsLDQsLP/AABEIAMoA+QMBIgACEQEDEQH/xAAbAAEAAgMBAQAAAAAAAAAAAAAABQYCAwQHAf/EAEEQAAIBAwMCBQIDBAcIAgMBAAECEQADIQQSMQVBBhMiUWEycUKBsRQjkaEzNFJic7LBJENyg8LR4fCCs2OT8RX/xAAZAQEAAwEBAAAAAAAAAAAAAAAAAQIEAwX/xAAwEQACAQMBBAkEAgMAAAAAAAAAAQIDESExBBJBYSIyUYGRscHh8DNxodETI0NSYv/aAAwDAQACEQMRAD8A9xpSlAKUpQClKUApSlAKwuXAoJJAAyScCozxD1pdLb3GNxB2j3iAfv8AUKpV25qtedwCrZOd5YhVjB7gmMyBgxBY1yqVYw1JSuTnWfGaowt2hkmDcYgKuJk+358cweDK9A60LmltXrrKpfd3iSCRiecCaqQt6XSLtRRfdztJuR+IDCKBOccDgqSSIqN6a15z/slvcqMq+pQYUksxljsEThcnviazR2l5lbHPBbdPVrdwMAQQQeCKzqi6TxHbFyLreTeG4kqCFIHIdW4gEc/cECrF03rJa2GvJ5UmJMbTkgGQTAODn3Amu1PaFLEsP5oQ4tExSvgNfa0FRSlKAUpSgFKUoBSlKAUpSgFKUoBSlKAUpXygPtKUoBSlKAUrn1etS0Jdgo+e/wCXJqlda8YPc9GkGWJUNgkkGTAVpI29x2PIPFJTUdSUrls6r1i3YWWMnJgcwIk/AEiqVrfEmp1bhNIGXcTnjaAYkmIE/PHYSawtdFKlrusuMu7cBaQ7mhjJBIBChtsYzx6prDU+IEtA27RVEgRbThMZ3NtyxJAIzkQfnJKvKbtD2LJWJfxBdVjY84hmtA71G0hmIRsk4UE22MQcA8AE1X9T1t7odFMkQAArFZOIC44zEiD7HiujpPhq9qQr3ybaCGXaVlgVBBABO0zmWk54AFXfp/TrdgEWxEmWY5ZickknJOayVNojF9LpP8FkisdN8HFmR9SwbaBCLOTydxPOYwIq2abTrbUKihVHAAgVtpWCpVlPVljg6l0e1fyygPBAuADcv2J/Q4qpdQ6Ve0iIYGptrcLFWHpWSSCV/DAP1Dj86vlKtTryhjgLIqnTevkXLh3qttVGzT7SWYDLFSD9XaPjjvVm6T1db6g7WRiAdlwbWg8c1EdV8M27u5k/duwIlQNpJ7sIyR8EVW763dO+nGqtm8ELhbm8jkLkEMBmMBhIPBAr09n2pWsvB66cDm4nplKqGg8SeVbZ7twXUV9sKrm4oYwsiJbnmIxMmrRpdWlwSjTHIyCPuDkV6EakZaFWjfSlKuQKUpQClKUApSlAKUpQClKUAr5X2vlQwfaV8qF6z4ltWAZYFuABxPPI9vijaWoJm5cCiSQB7nFVTrnjNLYZbILsPxDgerb3GfYe5981X7uq1fUc2zttg7TPpC9ySc5PBCk4ETk1kLWn0h32wLlwc3SvoBJA9CyMwTET9/fLU2lX3Y6/PAuo9phasX9Wxe7eFu2B9NyCYmWHlzMcwW/IRitx1VnTY06BDEb22+a05OWyBwcxAJxMA8apc1F64LKEvks4OCxgDPCqMnMknMTEWDoPg9LQVrxFy4CTHKCfgiWPyax1ZqP1H3FkV7SaDUa0kqdijaPMLMQ2Cpzy5EDHyZJJmrh0nw3ZsqAUW44Eb2UE8RA9h8VMIgAgAAewxX2sVXaJSxHCJsAIpSlZyRSlKAUpSgFYXrKuCrAMDyCJB/I1nSgKt1bwuwLPpXFtj+HIz3hlysjtx7RUfY6y1u6RfF0XdkbwxUAKcErO1iCckAyDweKvNc+u0SXVKuoIzB7j5B7H5rXT2prEvHiRY5On9cIt2zqPLlzt3Wm3qWzHCjtn4+KnbdwMJBBHuKoN7w9f0rBtJBUcgkltvLAjh/g8jivnSvEIBvEFvOJHogeWWiAJIG3ODuOPevUpbVfmu39r3KOJ6DSozTdXWUS9Fq6wkIWBB+zd6k61xkpK6KClKVYClKUApSlAKUpQCvlfa+VDBSfFfXbgvNYRxbIClTJG4tiJBHvOcYyDUfpujWrThrn726FAXTrJSAAsFmB3gEycQJ4rk8aT+3nE+m3JjjNOn9WOnZoOMkzkRPc8gS386w7SpO9jojd1Hq7m55CIyqAV8q2pKqMR6Fjd3HYCQZ5FdHSPB7vD6phO9mKAeppjlwcCR9IH5136fq9q4Wa0pW+SqttVfUcHliAwj5n2zU5a1sELcXYx9srPA9Xae0gVhnUnBWireZZG/S6RLYOxFWedoifv71upSsLd3dkilKVAFKUoBSlKAUpSgFKE18BpYH2lKUAqK6z0K3qFcRsdgR5iYaeATH1fnUrSrRk4u6BRH6bd0l1Cba37YTy97LPpiSAIZrYJnuV95muzoHX2S3JutqGa6V8ogKwLE7QpLxtUQDEzEwJq31X+reGUdWNn9287oGFJGe30z7jP3rbR2vKvh9v79irRYdJr0clQYccofqHHbuMjIxXXXmzF7F0i/aALoANQcsGAMQ/4iB2kGPsanuieIW22gxbU7hDXLVsjYwE+peykcEmfv29SntCa6Xjw9u8o42LXStWn1Cuu5Tj7QQe4IPBrbWm5UUpSgFKUoBXyvtKhg8s8a/1857Wse+f9OagergeYuYzj59dvFT3jYj9vOMxag+2c/wAqgupkLcA+TBOYO5IwfmKzSXTLomLmm/snb7gcEfkcfcV1aXqjqWDIhLJtNxxub+7BOHE52kj8q577ELg5xmPy4qH0/WVdypkjiCP+3fk/MQM85Ywck3qieRe+m9U2ra2M99nlWAT0qwmWMSbYmR3GMRU9p9arQD6Hz6GjdjmM5HyK84tOZBtORtIMAwR9j3Bzzg9qkLfVmCXlRVW4zb/MeT6jAY7VII9IMFT3+9Z57OpaE3PQKVAaDrP7xLYJvBrPmBlUwIAxu4YnsCd3vM1NafUK67lOPkEEH2IOQfisU6bjqWNtKUqgFKVydTF0pFnaHkZbsO8Yifv/ADqUruwM9XrUtj1MAYJC/iaPZeSftUVrNXqLgi2hSBuIxvjsvMBjk7QeB9Smt9voikE3WNy4wILNwJ4gcQK5ReuWztXaLuwKQ+AxUYZCYDYmVkZ/jXemo8Msg0aG3Z2st9juU53vuEn1Qvsf7sbvivuitl2Js2otRzcld3MbSF3Lx889jWoX7ZV11L3t7YINpwMCMQpRxk5iKaDqF4ubdos6gBQWXOcbsncsdw2D+GK7NPLX5vbuIJLp3UAsBywUqzA3TlCGCMjMcSCwj3HvEnOz1R7rgWrZ2BoNx8CAYMDv3/7VlpOl4/ecAkhQZyTJJaJJJzGB8VJogAAAgAQAOwrPKUL4RJ9pSlcSRSlKA13rCuIZQw9iJqr9Q8LuhD6W4ybc+WDEj+yG9vg4nvVspXSFWUNAUPT9bZPMVkazeJk3WLCWgDcyQfRiMSPgVbrHiBN6oxVtylhct5SBgy2QuZ7n7196p0m1qF23k3DjkgwecjNVjVdM1OjZrli6DZiSCssWkASigbjHdYPGMV6NDauCxyencUa7S/W3DAEEEHgjINZVR+kdesrFpL3l3oDMjlnSST6dzcT8EH78VO9P6wdZb3acgAOUdzypAVjtBHqkMIJx8HivRpVlPg0UasS2o1KpG5gJwJOSfYDufgVwdI6t+0Nc2rtFt9jBj6t21XyB9OGGDnmQIrrs6JVbdlm43MZP5DgfkBXJ0fR27dzUlEC7r25oESTbtEk/Mk12IJSvlfa+VDB5d41J/byO0Wp/jj+dQeuBNwSdv1SOZh0MY94/KpvxtH7eZmYtR/HM/lUF1Zv3qcjOI999v/SazS65dEzqj6fzH61SNCPXd+4/6qu+r+k/cfqKpGgP7y79x/1Vnj9Gfd5o7UPqL5wZKW9U6jBx/wCd3P8AxZ/jUla6irAB+/sDuxn8Pz9gf4iolBJA+a+H8x9sfpXGM8ZNVShGTxhlm0uruoUa252iQyrHBgQRxj3WPipPpfUES2FU+UVuH97dus3pP1Hc+7PEK2PkRVY6SbhDEEEgkfMQCB8xwPaT3Nddx0eQ2GIgnt2gEH/0fE1eUEzC+i7Pgei2eo+raSHAAO9BIEgn1AfSCBIPHPGJ7rN1WAZSCDwQZH8q8+0/Urtr07yEZSvp7HgENyhzjtUz0XqPmBBYDITO/wA5skrj6Yg7u5BU+9Y6mz2yiUy10qO0nWLbts3LuB24YFSw5UEfiHsYP3qRrNKLi7MkVi9sHBAPfNZUqoMfKHsKW7YUQAAPYYrKlTcCqp4l8XHTam1p0W07NsLrcvLbch3CKLat/SPhjEjt71a6qviXwm2pveYlxbYdbaXt1vezIlzzF2NuGxssJg9vaulHc3unoQzf1fxK1izrrgthv2SIG6N820uZxj6478VO6K9vto8RuVWj2kA/61UvEfg/Uai5fFvV+Vp9Tt86z5KsxhQh2uTKyqgVb9PaCKqjhQAPsBAqaihurd19l63CubK13L6qVDMAWMKCYk+w9zWyawuWlaJAMGRI4PuPmuStfJJnXx3ABJMAZJPaoHqnWl0rOWcvuMhDAW3C8SM5gmIJzxFV/Va/Va241q0CFUmSIAVo4ciRGf7xmCIrvDZ5Szw7SLk71jxbatEqpDsCAc4kiRn292OB7ziq+x1OpBe+x09mFLXWIQQNxESATlvge8muXUajS6T03P8Aa9Qvb/do3ME8sc99x+1QfVOo3tS037hYA4QelR+Q/UyfmK20qKXVXe9e5DU6+o/s6C4ulV3ITbc1JZisZgBPpjP1AD7mK9K8D6VU0iOJm9+9ef7TBQYAGBCjFeWII0uojH9GPyk/+a9b8I/1LT/4S/pW7Z8XRznFXvxJeuPQ/Xf/AMUf/VarsmuPQ/Xf/wAQf/VarSVOyvlfaVDB5b41J/bjicWs+3q/14qC6pIcBRzMkdgXQT/E1avFPSbt7XMLaXMom1gPRIzLMcQPiTNVvqugueeLch7i7mOwMQdrIzACJP8A3rNO6lvF0TFrSPdJRBO1QT78wP4waq/UelPaYtbUspXc9vAdCPqx+Je4I9+0VYtL1l7V9Ra2Mr4ae8DcMj/j/lVls6jT6wsAGW4hgN9LCO4KnjMc+9Zo1JU9VdPUnKd1qeXae8rcH7j2rOrZ1/wmIZyIaSwu2l9X2dZAI7yucd5qp6yy9iDch0Jhb1vKE+2YIYe3NP4FUX9Lvyevd2+fI109qX+THPh7Ez4f4f8A4h+grDxZdKWNwidyjIBwcEZ7EYrLw4wKuRkbh+grT4y/q/8A80/Wr7PH++EX2x9DJXfWa5mvRdSK/V3BJ5jsfy7/AH/WTQh4KtBmdskqW5Bxnt+fcVXhWSXCOO38P/H5Vy3+k7mqezKycS5WeuOqMjnaCcEAF4GWjdIae3fNTnTuqMbpt2LbNaFsOHYgIOAUH4ge+RHIwIqh6bqU+lszA9RgzHY98x89+1SWjumRcRjgERORI45gg/P8apOnFxM7upWZ6NpdYtwCDmJ2nkdv/YrorzvR9S9FlT5dlbV4FtlvOwnjkFCSZJE8GrXoepNuuAJcuW0Ii5Alt3q9PZwsxIgyIg81jqUHHQJkzStdi+rruUhge4/n+dbKzkilK06mxvAG5lhlb0mJggwfgxmpQN1YX7yopZjCgSSewrmu6l0a4XVRaVQVbdkn8QIOB8Zqqde8XI6G2EYbwwbcRK8YO0mJ7xJA7GutOjKbXYGy0P1iwAzeYvpmYOcCf9R/GvPhrrvmbLZa4z7jC7iCjZiGOeMnC5IBjNbR0V2t+dqriWLBacghsTACn3zG4yOwzWnWde2qyaFRpxtk3LmXcjhRG6JHH6Ct9KnGF1DN+3RfORU7tP0dVH+1E3bzRcOmtAG40KEAYgwFiBiAMCaius+ILt4eXHkIuPKQxMGIYjmIiBj71E6bqV5HZ9+244Kt5ZMlTtJJZvUT6Rkn4GMVp1CuuXEDmIM/cTXf+K0rt3+cESuZkiR8n3rKtdpuBzj6vf8A81sroWO1MaW+f7RUfwBNeq+FHA0Wmk820A+8V5Sv9Tvf4uP/ANan/U16X0H+q6DH9nt/+K5XShqzlMkBbvDUuxBNrYNsNwcYCzEzJkjiM9qj9D028pUXA7ib8sbv4TculBhgZKunYxt5ECevUWNQCdrMR5vp+mNhVPqyCAG38Sa+3rOoNpgpi4zMwM/Ss+hQSDmAu6fdoPFaCh26Qi1aQOwBhRJb8R7Sxk5+a65qvdVD+Q4uA5ayFmGlg4kiJgH5j7CrDFAceg+q9/if9KVXeu+HnF03rGZO6AYZWyCyzggg5B+eZgdt7qz2L5U6e49u5dI823kW4RSS45C85E8dqsCOGEggg9wZqs4KSsweQ6/e113gtfVgpJ9EQPVIg5IODx8d6jL5K2WUkBtu4qpn6oK5HebbYr2Hq3RLOoB3rDERvXDAdsiqT1joV+wQfSyCT5qj6WyAWQ/B5ms8qTjpoXUu009H8VOrLauAG2qS1wk78Ec8zAZT8ipl9DY1Qa5Ydd30kgAg9yGVhBFUs2QCXXcxY7SZEbQFQieS5KDt8Vlo7l7TlUDm2S8MoPbn/qg1mdJPKwWZ3P059K7g2gttmZgycL8c8AR/7xEeLHD6aVMjeuR96uPSfFdu+SlwAKAAXYiCchpHY7lYVh1LwrbuLvsFdrQSoMo45wRjPvU06u7VjOpqmn9yko3i0igIcVsB9J+4+1dOv6DctM3lTAJPkv8AXHJ2H8cZ4zwYzUfZ1AMjIPdTg/wqs6LV5xzHPdftXDyPQpV4zSjo/mhjrnK23YchGI+4BNWf9jgBkmcHbMdoMYx2/hH2qvU/6G7/AMD/AOU1drX0j7D9K5wk1HBz2vrI4G1Ck7bghhEEZZSeDjOeeIzB+dysTuVj5lq4m1l5Vh33KPzyPtFVzq39cb/hH+VBXXpuoMnv8nn4Eg8x8H/uO84qNs6q/wA8DPCnKUW1wZdundZ8w2CTb04jYRJLEjhVIO2I7MCasOj6luDFx6VMeYFIU5jg5WO5OO8153buI+RCtMzyN3E4waktH1O4jbLjMUJUqskDHKhh7/2TzNZalGLIvqehTUF1rxPasiFO54aB2x+ueMic5EEji6lrbH7KwVjbGB5YME5EgATyJyMDNVpbml0yBr5/abt0K4sr9Ken0h885jPA4GM8qWzp5lf7E3Oy9+064l/SlhlYG4zehVIgzxMDBAAB7nmudOo2NKUt6MftN4zF1+EmFhBAEnt9sk1D9V6vf1WLrBbciLKYUR9P/v6V1eG9Gu5r7fRZBcgclgCV/hH8hWxx3Y9LTsQscnWzc88m+267CiZnBAMCMAZ4HzXGs8k7FmN32yTjMfasuo9UBZrjy1xzMRgLEfmeOePY8iJe9cvHLYiOYAA7fb4rrHCV9TpCm5fY6bvVFtibfY7t/cCMxnBJJMzInmuu5g24/EjEj7FAP1NV7XLCuAQcHI71YbvNn/Cf/MlWTuiakFBqxpuW4yBKkyR7fIrYj+8Z4I7is6wtaRiTsUkRJUSSI7ihTQ69SP8AZQY/3r/ySP8ASvXPCH9S0/8AhJ+leVdV6t5mnt2ggVbakkj8TQc/HNeq+EP6lp/8JP0rps983OcyYri0P13/APFH/wBVqu2oTovUd97VIy7GW9AEglgLVn1Y4BxWk5k3FKUoD5Fcd3QerfbY22PI5RjEAsuJPyCDgZjFdtKA4LWvKwt8BGJ2g/gYxMg9vs0H713GvlxAwIIBB5BqPuWbttt1uGtBf6HvuEAbWJhcdjj7STQHD1nwrbvkspa25MypwT8gjvwYjmqN1HpNywXV7QQR6bmCmfr2ngHH4hPsBzXqWk1a3BIkHupwynuCPvWWosK6lXUMp5UiQfyrnOkpEp2PGfIVAPK3N5ig8YBY7bY92Yh2JIEYHFdfTOt3NP5dpP8AdWgHtRy4TI/iAMH86tfXPCDbg+naEXJs/HcKYxGIHbtFVTT6S1bU7bQQrcXcSpB2rkgKIyxHJ+Z71mlBrEkXuWzR9Ts6xXV127Tt9RGcxIPvxj5HNRXiHwoLijDXAv4ww84L7BmlWAjgifkVVtVa2ILZdXf0lwJ/Eu6OIn0qcVO9K8Q3LWo2XG/2faSBGVAKgEEdsk/aK4pSg96mw0nhlT6z0u7bS6oBu29pXeohgSCAGU5H3iD2Jq3W+B9h+lWC5ptPrrRe3BJBAYSCpjv3qt63S3tKT5k3LfZxkiT3+I/94qJTU8WSfHhf08g2+LuVjq39cb/hH+VK+V86vdH7Tu/C6gK3b6V/1BFJq21xaVN/8+rNmxNbslz9EbJKmQfy/wBDUp0zWSApx24xJ4//AJ/5qKuNOZBwMisUPqt/41v/AC3f+1c49Zx4CtBOnvcST1F1mRySfRsiP73pP8iajw013N/R3v8AlfqKjNNO3Puf1NaE9UZIpXubSamurKNPYt6cCTe9d3OT9Ij3AjH5Vz+HdKLl9d30pLt7enifzj+FcvUNWb153JkFoU/AJH8P+1UfSmo8Fl+n7LMrurM3Gj3gflit7IzL6sACdi+3v3j86xu3trPH1bj6vYZBrVaR3wJOePv+pq3Fo2LqpmGocunlgCOw+cxJ/Op6+hBsyP8AdP8AzZI/1rZoekJb2NeDMSQfKSd5TMtj6BMD+0e2M1t1guM43qQY2qqqQAq8KqjsPialGapNSeDlq0+DmuMly3bWd5hnAyoj+1wP1z8V96X4YVFF7WN5dsAk2yYbERPf/wCIzx9q5upeJ2bZb0i/s9kTKqAGYyIjbwInHPGe1cZS3+jHx4e5TU5PFPlg+XatLbCegwSWJjMicgSMxJnntV78DdWB0iJcG1rbCyFGSxCo3Ak/jz7ROBVR6H4Ov6gByfKWQQXBlveB7fJ79q9J6T0+3ZDrbUKN8+5JKpJJOST7/ArdRhuxOM27hfNu7gwNlCIEEG58+6qP4nPaurSaVLa7UUKPYfqT3PzW6ldiBSlKAUpSgFKUoDn1WjW5BMhh9LKYYfYj9ODXO+puWi3mLut8i4gkj4KCWP3UH7CpClAYWbquAykEHgio7rXQbOqUrdWT/aGGGZ5rovaAfVbPltJJ2jDE5O5eDPvz81t1GoFtdzmBiT8kgfqahq4TtlFE6r4dvWWZlzb2t+8SN6g4yDmQD9Q9u1VQ6dSiG2rkw6By0ACNqjaRJE8s0DHtXr//APp24uGTFvDEqfcjGM5BGKrvW9JpL0bWNu4SrDarQ8njYMNPB71xlR/1LKR5/pnuW3thbkBDtJRgRvVpPBjAeDVw0XilW8wXwqokAuJOcCNoBnPtUXrul3LW8OirbIBVwJBXBMEibZgAHHfvFQl7T3I8tFZ/Mgl8fVLMABORAB3fb7VmnBPEkWuXHWeHbN5C9kI6uD6TBUzwQeVYe4P3qmdT8O3LTqthTJmbLkSIj6XMK09hhs8GJrv0HV7lu9bCO2wBmKKfS0CDjjlD/wCmrToutafVqfORUH4d5EEfB5B+Kqp1KatrHsfz8rI0d1hnmlu+CdplWGCrYIPtWxfqt/41v/Leq89c8LBwzR5sgw0nzVPIIefUPgz+VU+90t7LWpfeDeSAVIZQFuTvBmDLRMn+dTGNKXSg7cn6P9/k6yrylHdku86W/o73/K/zCo2y8g/BIqSb+jvf8r9RWnoWi8y8qQCN25542iC0/cY/OrNpbzfzBziSjt5GigDbd1B+/o4H2EZj5NQYHH5V3de1fnahmH0L6FE4xyft8feuGq0lZXeryXNQ6KT+8chLbOQGP3gkKssw+QI9yK7f2tbcjTpsHHmvBuD32n8IPxn+9U54V6f5gJa35g94GApMgFgRJJ+4g5Far/UNMmoBTSBgwcIhcn1KVAJQAgTJxnjFS53bSVyHJvU1dK0tyzYfU5CkhQTEurGWABwRgffPzW/qPiZne26kbrZBRQIWCpye5MmNsgRPxTTefr9Utm+biITO0CFRQD+A8TkSwnIwJxcdL4G063TcJLr+G0fpH37sPg1eFBy6UtSjaKPY6fq9e5cKXz9bHaig9hOIEcLJq/8AQfB9jTEOR5l0fjbgH+6vA+/NT1iwqKFRVVRgKoAAHwBgVyPq3uEraXEZut9IPsF5Y/wHz2rTCmolXJs6NbrEsqWdoA/Mn4AGSfYDJrm6LrfOVrnlvbBYbRcADEbEIO0Ekc8GDjit2m0IWCxNx+d7ZM/A4UfAiuuK6FRSlKAUpSgFKUoBSlKAUpSgFRvUdUm2953otIAWef8A5HEdoH3qSqM6p0ZNQl1LhbbcH4CVI9O3kGgOPzbDM48y6zMyDhjw7lYO36QxbPGI7Vhr7OmVgLjXAyQUweSQfTC+ozEjNdFvoG0jbfugBlO30kEKWbaSVkrLseZ+az6l0Jb8+ZcciICwpUZBOCsNMCQ0jFAddqHDWyspsX6s7lYMCCCPj+dQHV/CS7ZsDg/0bHB+xP0kdv8ASp5l8oFgCwCou1RkBd0kAc4PAHbFdFjUK4lTMcjgg8wQcgwRzVZQUlZg8kv6NrYdGtrYbccEAGJOVIxDFjPyTya5H0+BbQFyCp3BSDgbmwRMDcM/Br2DX9OtXl23EVsEAkZE+x5B+1U7rPhS5bLOjtcQiCgEOBIPIPrHuIHAwa4SpNZRZSILpPiq6lxkuR5dtLcqFzJmQD7ZH8Ksto6fXIHEqxkc7WkYOO/5e9U79k80YAtlid+5fUGLEgH1fu1WeIP5VosrFxEX1KjM3mqCAZLLInjIEH5EVmcE8rUu1bBiwi3e/wCV+orf0rX27OnvCGN66ds/hVNoH+rfyrQw/d3f+UJ/MfzrV03VC1cRyAdrKRPbnMHBjmryhe9+XkEa9NonLC2qMXP4YM5zMe2ZmrLp+gWdMu/XPBP0WkaSYOZ289uMD3rh1viK557XkJVyhtz+ELOIHBPeT/a+M7ejeHNTrG3uWVcTduhiSMkbQYLD8wBPNRuTm7aefiTfGTDqHie46+Tp18izhUS2IePaV9/Yfxqf8F+F7lm8L98BYTaikgkltpmOxG2PfJqzeH/DdnSqAoD3MzdYDcZ9vYdoFdHVVBfTzGLx5HB8q6B+cxHzWmlRUCkpX0Pmo01zzVZSdq7cSMyx3z7wsRXHe0epDbkd9pdnKMVJEFAqA/2CN7fwFcdu/qCDH7QQZ2g21VgRhpnBwCy8fVHauh79/wAu1/TbmZwPQMDdKG57ekRHu3xXcoSPR7T27e267MxYkG4VLGRMenGDIx7VI1WLPmNb0xvBvMGoT6hkelt2BwJ3Z9qs9AKUpQClKUApSlAKUpQClKUApSlAKUpQClKUArmv6JWYP9LgQHXmPb5Hwa6aUBHrqntj98BA/wB4v0x7sD9PzyK7lYESDIPBFfSK4m6ftYNaOyMFI9DD22ggA/3h880Bq6r0S3fywIcCA4Ofz7H86o3VegXrIbzfXbNxGm3uAO3I3hTIBJM5ir/Z13a6PLaQBJ9LE/2W78HHPxXWygiCAQe1c50oy+5Kk0eNdR0YCGPqJEAD2K9+OAcfFSngzwmmrU3rrHywWQIIkkYaTGB2EZ+RVw6v4Z0927bLhhuMbUIVTCtyIkYkYip3T6dLS7UVUUdgABUQptdZ3G8yB6X4L09lt5BuEGV3nA9scGPczVgv3lRSzGFAkk1xjqG8xZXeMTcmLcTBhhO4iDgd+SK2afQwSzsbjEg+oYWMjavAj8z810SsQavOuXQvlg20OS7r6iPYIeCfdv4e3TpNItudsyxliSSSfkmuilSBSlKAUpSgFKUoBSlKAUpSgFKUoBSlKAUpSgFKUoBSlKAUpSgFKUoDXfsq6lWAKkQQa4/IuWiPLO+3ABRzkROVY5J+GPYQRUhSgKprfFCXGK6ZGv6ixcKtpvSjBjbciS5C7f7wJHPNTGk0ty6k6mAWCk2kJ2qeSCwMvkwZ9JA45nPV2VF6y20btzeqBP0N3qQoD4qgCBgV9pSgFKUoBSlKAUpSgFKUoBSlKAUpSgP/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 name="Date Placeholder 4"/>
          <p:cNvSpPr>
            <a:spLocks noGrp="1"/>
          </p:cNvSpPr>
          <p:nvPr>
            <p:ph type="dt" idx="10"/>
          </p:nvPr>
        </p:nvSpPr>
        <p:spPr/>
        <p:txBody>
          <a:bodyPr/>
          <a:lstStyle/>
          <a:p>
            <a:pPr>
              <a:defRPr/>
            </a:pPr>
            <a:fld id="{50F19D55-3EFC-4B42-82D9-40BA538AC088}" type="datetime1">
              <a:rPr lang="en-US" altLang="en-US" smtClean="0"/>
              <a:t>12/3/2013</a:t>
            </a:fld>
            <a:endParaRPr lang="en-US" altLang="en-US"/>
          </a:p>
        </p:txBody>
      </p:sp>
      <p:sp>
        <p:nvSpPr>
          <p:cNvPr id="7" name="Footer Placeholder 6"/>
          <p:cNvSpPr>
            <a:spLocks noGrp="1"/>
          </p:cNvSpPr>
          <p:nvPr>
            <p:ph type="ftr" idx="11"/>
          </p:nvPr>
        </p:nvSpPr>
        <p:spPr/>
        <p:txBody>
          <a:bodyPr/>
          <a:lstStyle/>
          <a:p>
            <a:pPr>
              <a:defRPr/>
            </a:pPr>
            <a:r>
              <a:rPr lang="en-US" altLang="en-US" smtClean="0"/>
              <a:t>Team Bravo</a:t>
            </a:r>
            <a:endParaRPr lang="en-US" alt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1456531" y="971338"/>
            <a:ext cx="7053104" cy="6591512"/>
          </a:xfrm>
        </p:spPr>
        <p:txBody>
          <a:bodyPr/>
          <a:lstStyle/>
          <a:p>
            <a:r>
              <a:rPr lang="en-US" sz="3200" dirty="0" smtClean="0">
                <a:solidFill>
                  <a:schemeClr val="bg1">
                    <a:lumMod val="65000"/>
                  </a:schemeClr>
                </a:solidFill>
              </a:rPr>
              <a:t>Group Organization</a:t>
            </a:r>
          </a:p>
          <a:p>
            <a:r>
              <a:rPr lang="en-US" sz="3200" dirty="0" smtClean="0">
                <a:solidFill>
                  <a:schemeClr val="bg1">
                    <a:lumMod val="65000"/>
                  </a:schemeClr>
                </a:solidFill>
              </a:rPr>
              <a:t>Project Overview</a:t>
            </a:r>
          </a:p>
          <a:p>
            <a:r>
              <a:rPr lang="en-US" sz="3200" dirty="0" smtClean="0">
                <a:solidFill>
                  <a:schemeClr val="bg1">
                    <a:lumMod val="65000"/>
                  </a:schemeClr>
                </a:solidFill>
              </a:rPr>
              <a:t>Design Constraints</a:t>
            </a:r>
          </a:p>
          <a:p>
            <a:r>
              <a:rPr lang="en-US" sz="3200" dirty="0" smtClean="0">
                <a:solidFill>
                  <a:schemeClr val="tx1">
                    <a:lumMod val="85000"/>
                    <a:lumOff val="15000"/>
                  </a:schemeClr>
                </a:solidFill>
              </a:rPr>
              <a:t>Mission Architecture</a:t>
            </a:r>
          </a:p>
          <a:p>
            <a:r>
              <a:rPr lang="en-US" sz="3200" dirty="0" smtClean="0">
                <a:solidFill>
                  <a:schemeClr val="bg1">
                    <a:lumMod val="65000"/>
                  </a:schemeClr>
                </a:solidFill>
              </a:rPr>
              <a:t>CONOPS</a:t>
            </a:r>
          </a:p>
          <a:p>
            <a:r>
              <a:rPr lang="en-US" sz="3200" dirty="0" smtClean="0">
                <a:solidFill>
                  <a:schemeClr val="bg1">
                    <a:lumMod val="65000"/>
                  </a:schemeClr>
                </a:solidFill>
              </a:rPr>
              <a:t>Risk Assessment</a:t>
            </a:r>
          </a:p>
          <a:p>
            <a:r>
              <a:rPr lang="en-US" sz="3200" dirty="0" smtClean="0">
                <a:solidFill>
                  <a:schemeClr val="bg1">
                    <a:lumMod val="65000"/>
                  </a:schemeClr>
                </a:solidFill>
              </a:rPr>
              <a:t>Schedule</a:t>
            </a:r>
          </a:p>
          <a:p>
            <a:endParaRPr lang="en-US" sz="4000" dirty="0">
              <a:solidFill>
                <a:schemeClr val="bg1">
                  <a:lumMod val="65000"/>
                </a:schemeClr>
              </a:solidFill>
            </a:endParaRPr>
          </a:p>
          <a:p>
            <a:endParaRPr lang="en-US" dirty="0" smtClean="0">
              <a:solidFill>
                <a:schemeClr val="bg1">
                  <a:lumMod val="65000"/>
                </a:schemeClr>
              </a:solidFill>
            </a:endParaRPr>
          </a:p>
        </p:txBody>
      </p:sp>
    </p:spTree>
    <p:extLst>
      <p:ext uri="{BB962C8B-B14F-4D97-AF65-F5344CB8AC3E}">
        <p14:creationId xmlns:p14="http://schemas.microsoft.com/office/powerpoint/2010/main" val="1899034955"/>
      </p:ext>
    </p:extLst>
  </p:cSld>
  <p:clrMapOvr>
    <a:masterClrMapping/>
  </p:clrMapOvr>
  <mc:AlternateContent xmlns:mc="http://schemas.openxmlformats.org/markup-compatibility/2006">
    <mc:Choice xmlns:p14="http://schemas.microsoft.com/office/powerpoint/2010/main" Requires="p14">
      <p:transition spd="slow" p14:dur="2000" advTm="1200"/>
    </mc:Choice>
    <mc:Fallback>
      <p:transition spd="slow" advTm="1200"/>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lumMod val="85000"/>
                    <a:lumOff val="15000"/>
                  </a:schemeClr>
                </a:solidFill>
              </a:rPr>
              <a:t>Relating Design Constraints to Mission Design</a:t>
            </a:r>
            <a:endParaRPr lang="en-US" b="1" dirty="0">
              <a:solidFill>
                <a:schemeClr val="tx1">
                  <a:lumMod val="85000"/>
                  <a:lumOff val="15000"/>
                </a:schemeClr>
              </a:solidFill>
            </a:endParaRPr>
          </a:p>
        </p:txBody>
      </p:sp>
      <p:sp>
        <p:nvSpPr>
          <p:cNvPr id="3" name="Content Placeholder 2"/>
          <p:cNvSpPr>
            <a:spLocks noGrp="1"/>
          </p:cNvSpPr>
          <p:nvPr>
            <p:ph idx="1"/>
          </p:nvPr>
        </p:nvSpPr>
        <p:spPr>
          <a:xfrm>
            <a:off x="618331" y="1419225"/>
            <a:ext cx="9210675" cy="3657600"/>
          </a:xfrm>
        </p:spPr>
        <p:txBody>
          <a:bodyPr/>
          <a:lstStyle/>
          <a:p>
            <a:pPr>
              <a:buFont typeface="Arial" pitchFamily="34" charset="0"/>
              <a:buChar char="•"/>
            </a:pPr>
            <a:r>
              <a:rPr lang="en-US" sz="2000" dirty="0" smtClean="0">
                <a:solidFill>
                  <a:schemeClr val="tx1">
                    <a:lumMod val="85000"/>
                    <a:lumOff val="15000"/>
                  </a:schemeClr>
                </a:solidFill>
              </a:rPr>
              <a:t>Each of the design constraints listed in the previous section relate directly to design decisions made in fulfilling the Rascal mission.</a:t>
            </a:r>
          </a:p>
          <a:p>
            <a:pPr lvl="1">
              <a:buFont typeface="Arial" pitchFamily="34" charset="0"/>
              <a:buChar char="•"/>
            </a:pPr>
            <a:r>
              <a:rPr lang="en-US" sz="1800" dirty="0" smtClean="0">
                <a:solidFill>
                  <a:schemeClr val="tx1">
                    <a:lumMod val="85000"/>
                    <a:lumOff val="15000"/>
                  </a:schemeClr>
                </a:solidFill>
              </a:rPr>
              <a:t>Cost will relate directly to the type of mission that can be flown.</a:t>
            </a:r>
          </a:p>
          <a:p>
            <a:pPr lvl="1">
              <a:buFont typeface="Arial" pitchFamily="34" charset="0"/>
              <a:buChar char="•"/>
            </a:pPr>
            <a:r>
              <a:rPr lang="en-US" sz="1800" dirty="0" smtClean="0">
                <a:solidFill>
                  <a:schemeClr val="tx1">
                    <a:lumMod val="85000"/>
                    <a:lumOff val="15000"/>
                  </a:schemeClr>
                </a:solidFill>
              </a:rPr>
              <a:t>Volume (not mass) will relate to the size of the mission that can be flown.</a:t>
            </a:r>
          </a:p>
          <a:p>
            <a:pPr lvl="1">
              <a:buFont typeface="Arial" pitchFamily="34" charset="0"/>
              <a:buChar char="•"/>
            </a:pPr>
            <a:r>
              <a:rPr lang="en-US" sz="1800" dirty="0" smtClean="0">
                <a:solidFill>
                  <a:schemeClr val="tx1">
                    <a:lumMod val="85000"/>
                    <a:lumOff val="15000"/>
                  </a:schemeClr>
                </a:solidFill>
              </a:rPr>
              <a:t>Mission lifetime will relate to the subsystems required to keep mission alive for the duration of its orbit life.</a:t>
            </a:r>
          </a:p>
          <a:p>
            <a:pPr lvl="1">
              <a:buFont typeface="Arial" pitchFamily="34" charset="0"/>
              <a:buChar char="•"/>
            </a:pPr>
            <a:r>
              <a:rPr lang="en-US" sz="1800" dirty="0" smtClean="0">
                <a:solidFill>
                  <a:schemeClr val="tx1">
                    <a:lumMod val="85000"/>
                    <a:lumOff val="15000"/>
                  </a:schemeClr>
                </a:solidFill>
              </a:rPr>
              <a:t>Mission success criteria will relate to the subsystems required to make the mission successful.</a:t>
            </a:r>
          </a:p>
          <a:p>
            <a:pPr lvl="1">
              <a:buFont typeface="Arial" pitchFamily="34" charset="0"/>
              <a:buChar char="•"/>
            </a:pPr>
            <a:r>
              <a:rPr lang="en-US" sz="1800" dirty="0" smtClean="0">
                <a:solidFill>
                  <a:schemeClr val="tx1">
                    <a:lumMod val="85000"/>
                    <a:lumOff val="15000"/>
                  </a:schemeClr>
                </a:solidFill>
              </a:rPr>
              <a:t>Mission success verification will relate to the subsystems required to relay the successful completion of the mission to the ground.</a:t>
            </a:r>
          </a:p>
          <a:p>
            <a:pPr lvl="1">
              <a:buFont typeface="Arial" pitchFamily="34" charset="0"/>
              <a:buChar char="•"/>
            </a:pPr>
            <a:endParaRPr lang="en-US" sz="1800" dirty="0" smtClean="0">
              <a:solidFill>
                <a:schemeClr val="tx1">
                  <a:lumMod val="85000"/>
                  <a:lumOff val="15000"/>
                </a:schemeClr>
              </a:solidFill>
            </a:endParaRPr>
          </a:p>
          <a:p>
            <a:pPr>
              <a:buFont typeface="Arial" pitchFamily="34" charset="0"/>
              <a:buChar char="•"/>
            </a:pPr>
            <a:endParaRPr lang="en-US" sz="1800" dirty="0" smtClean="0">
              <a:solidFill>
                <a:schemeClr val="tx1">
                  <a:lumMod val="85000"/>
                  <a:lumOff val="15000"/>
                </a:schemeClr>
              </a:solidFill>
            </a:endParaRPr>
          </a:p>
          <a:p>
            <a:endParaRPr lang="en-US" dirty="0" smtClean="0">
              <a:solidFill>
                <a:schemeClr val="tx1">
                  <a:lumMod val="85000"/>
                  <a:lumOff val="15000"/>
                </a:schemeClr>
              </a:solidFill>
            </a:endParaRPr>
          </a:p>
        </p:txBody>
      </p:sp>
      <p:sp>
        <p:nvSpPr>
          <p:cNvPr id="4" name="Slide Number Placeholder 3"/>
          <p:cNvSpPr>
            <a:spLocks noGrp="1"/>
          </p:cNvSpPr>
          <p:nvPr>
            <p:ph type="sldNum" idx="12"/>
          </p:nvPr>
        </p:nvSpPr>
        <p:spPr/>
        <p:txBody>
          <a:bodyPr/>
          <a:lstStyle/>
          <a:p>
            <a:pPr>
              <a:defRPr/>
            </a:pPr>
            <a:fld id="{8C6E2802-7AC4-44BB-B0A5-E12803E0614A}" type="slidenum">
              <a:rPr lang="en-US" altLang="en-US" smtClean="0"/>
              <a:pPr>
                <a:defRPr/>
              </a:pPr>
              <a:t>15</a:t>
            </a:fld>
            <a:endParaRPr lang="en-US" altLang="en-US" dirty="0"/>
          </a:p>
        </p:txBody>
      </p:sp>
      <p:sp>
        <p:nvSpPr>
          <p:cNvPr id="40964" name="AutoShape 4" descr="data:image/jpeg;base64,/9j/4AAQSkZJRgABAQAAAQABAAD/2wCEAAkGBxQSEhUUExQWFRUXFxgZGBUWGBwbHBobHhwYFxsfIRwYHCggHhwmHRcYIjEkJykrLi4uHB8zODMsNygtLisBCgoKDg0OGhAQGywmICQ0LCwsLy8sLCwsLCwsLywsLSwsLCwsLCwsLCwsLCwsLC8sLCwxLDQsLSwsLCwsLDQsLP/AABEIAMoA+QMBIgACEQEDEQH/xAAbAAEAAgMBAQAAAAAAAAAAAAAABQYCAwQHAf/EAEEQAAIBAwMCBQIDBAcIAgMBAAECEQADIQQSMQVBBhMiUWEycUKBsRQjkaEzNFJic7LBJENyg8LR4fCCs2OT8RX/xAAZAQEAAwEBAAAAAAAAAAAAAAAAAQIEAwX/xAAwEQACAQMBBAkEAgMAAAAAAAAAAQIDESExBBJBYSIyUYGRscHh8DNxodETI0NSYv/aAAwDAQACEQMRAD8A9xpSlAKUpQClKUApSlAKwuXAoJJAAyScCozxD1pdLb3GNxB2j3iAfv8AUKpV25qtedwCrZOd5YhVjB7gmMyBgxBY1yqVYw1JSuTnWfGaowt2hkmDcYgKuJk+358cweDK9A60LmltXrrKpfd3iSCRiecCaqQt6XSLtRRfdztJuR+IDCKBOccDgqSSIqN6a15z/slvcqMq+pQYUksxljsEThcnviazR2l5lbHPBbdPVrdwMAQQQeCKzqi6TxHbFyLreTeG4kqCFIHIdW4gEc/cECrF03rJa2GvJ5UmJMbTkgGQTAODn3Amu1PaFLEsP5oQ4tExSvgNfa0FRSlKAUpSgFKUoBSlKAUpSgFKUoBSlKAUpXygPtKUoBSlKAUrn1etS0Jdgo+e/wCXJqlda8YPc9GkGWJUNgkkGTAVpI29x2PIPFJTUdSUrls6r1i3YWWMnJgcwIk/AEiqVrfEmp1bhNIGXcTnjaAYkmIE/PHYSawtdFKlrusuMu7cBaQ7mhjJBIBChtsYzx6prDU+IEtA27RVEgRbThMZ3NtyxJAIzkQfnJKvKbtD2LJWJfxBdVjY84hmtA71G0hmIRsk4UE22MQcA8AE1X9T1t7odFMkQAArFZOIC44zEiD7HiujpPhq9qQr3ybaCGXaVlgVBBABO0zmWk54AFXfp/TrdgEWxEmWY5ZickknJOayVNojF9LpP8FkisdN8HFmR9SwbaBCLOTydxPOYwIq2abTrbUKihVHAAgVtpWCpVlPVljg6l0e1fyygPBAuADcv2J/Q4qpdQ6Ve0iIYGptrcLFWHpWSSCV/DAP1Dj86vlKtTryhjgLIqnTevkXLh3qttVGzT7SWYDLFSD9XaPjjvVm6T1db6g7WRiAdlwbWg8c1EdV8M27u5k/duwIlQNpJ7sIyR8EVW763dO+nGqtm8ELhbm8jkLkEMBmMBhIPBAr09n2pWsvB66cDm4nplKqGg8SeVbZ7twXUV9sKrm4oYwsiJbnmIxMmrRpdWlwSjTHIyCPuDkV6EakZaFWjfSlKuQKUpQClKUApSlAKUpQClKUAr5X2vlQwfaV8qF6z4ltWAZYFuABxPPI9vijaWoJm5cCiSQB7nFVTrnjNLYZbILsPxDgerb3GfYe5981X7uq1fUc2zttg7TPpC9ySc5PBCk4ETk1kLWn0h32wLlwc3SvoBJA9CyMwTET9/fLU2lX3Y6/PAuo9phasX9Wxe7eFu2B9NyCYmWHlzMcwW/IRitx1VnTY06BDEb22+a05OWyBwcxAJxMA8apc1F64LKEvks4OCxgDPCqMnMknMTEWDoPg9LQVrxFy4CTHKCfgiWPyax1ZqP1H3FkV7SaDUa0kqdijaPMLMQ2Cpzy5EDHyZJJmrh0nw3ZsqAUW44Eb2UE8RA9h8VMIgAgAAewxX2sVXaJSxHCJsAIpSlZyRSlKAUpSgFYXrKuCrAMDyCJB/I1nSgKt1bwuwLPpXFtj+HIz3hlysjtx7RUfY6y1u6RfF0XdkbwxUAKcErO1iCckAyDweKvNc+u0SXVKuoIzB7j5B7H5rXT2prEvHiRY5On9cIt2zqPLlzt3Wm3qWzHCjtn4+KnbdwMJBBHuKoN7w9f0rBtJBUcgkltvLAjh/g8jivnSvEIBvEFvOJHogeWWiAJIG3ODuOPevUpbVfmu39r3KOJ6DSozTdXWUS9Fq6wkIWBB+zd6k61xkpK6KClKVYClKUApSlAKUpQCvlfa+VDBSfFfXbgvNYRxbIClTJG4tiJBHvOcYyDUfpujWrThrn726FAXTrJSAAsFmB3gEycQJ4rk8aT+3nE+m3JjjNOn9WOnZoOMkzkRPc8gS386w7SpO9jojd1Hq7m55CIyqAV8q2pKqMR6Fjd3HYCQZ5FdHSPB7vD6phO9mKAeppjlwcCR9IH5136fq9q4Wa0pW+SqttVfUcHliAwj5n2zU5a1sELcXYx9srPA9Xae0gVhnUnBWireZZG/S6RLYOxFWedoifv71upSsLd3dkilKVAFKUoBSlKAUpSgFKE18BpYH2lKUAqK6z0K3qFcRsdgR5iYaeATH1fnUrSrRk4u6BRH6bd0l1Cba37YTy97LPpiSAIZrYJnuV95muzoHX2S3JutqGa6V8ogKwLE7QpLxtUQDEzEwJq31X+reGUdWNn9287oGFJGe30z7jP3rbR2vKvh9v79irRYdJr0clQYccofqHHbuMjIxXXXmzF7F0i/aALoANQcsGAMQ/4iB2kGPsanuieIW22gxbU7hDXLVsjYwE+peykcEmfv29SntCa6Xjw9u8o42LXStWn1Cuu5Tj7QQe4IPBrbWm5UUpSgFKUoBXyvtKhg8s8a/1857Wse+f9OagergeYuYzj59dvFT3jYj9vOMxag+2c/wAqgupkLcA+TBOYO5IwfmKzSXTLomLmm/snb7gcEfkcfcV1aXqjqWDIhLJtNxxub+7BOHE52kj8q577ELg5xmPy4qH0/WVdypkjiCP+3fk/MQM85Ywck3qieRe+m9U2ra2M99nlWAT0qwmWMSbYmR3GMRU9p9arQD6Hz6GjdjmM5HyK84tOZBtORtIMAwR9j3Bzzg9qkLfVmCXlRVW4zb/MeT6jAY7VII9IMFT3+9Z57OpaE3PQKVAaDrP7xLYJvBrPmBlUwIAxu4YnsCd3vM1NafUK67lOPkEEH2IOQfisU6bjqWNtKUqgFKVydTF0pFnaHkZbsO8Yifv/ADqUruwM9XrUtj1MAYJC/iaPZeSftUVrNXqLgi2hSBuIxvjsvMBjk7QeB9Smt9voikE3WNy4wILNwJ4gcQK5ReuWztXaLuwKQ+AxUYZCYDYmVkZ/jXemo8Msg0aG3Z2st9juU53vuEn1Qvsf7sbvivuitl2Js2otRzcld3MbSF3Lx889jWoX7ZV11L3t7YINpwMCMQpRxk5iKaDqF4ubdos6gBQWXOcbsncsdw2D+GK7NPLX5vbuIJLp3UAsBywUqzA3TlCGCMjMcSCwj3HvEnOz1R7rgWrZ2BoNx8CAYMDv3/7VlpOl4/ecAkhQZyTJJaJJJzGB8VJogAAAgAQAOwrPKUL4RJ9pSlcSRSlKA13rCuIZQw9iJqr9Q8LuhD6W4ybc+WDEj+yG9vg4nvVspXSFWUNAUPT9bZPMVkazeJk3WLCWgDcyQfRiMSPgVbrHiBN6oxVtylhct5SBgy2QuZ7n7196p0m1qF23k3DjkgwecjNVjVdM1OjZrli6DZiSCssWkASigbjHdYPGMV6NDauCxyencUa7S/W3DAEEEHgjINZVR+kdesrFpL3l3oDMjlnSST6dzcT8EH78VO9P6wdZb3acgAOUdzypAVjtBHqkMIJx8HivRpVlPg0UasS2o1KpG5gJwJOSfYDufgVwdI6t+0Nc2rtFt9jBj6t21XyB9OGGDnmQIrrs6JVbdlm43MZP5DgfkBXJ0fR27dzUlEC7r25oESTbtEk/Mk12IJSvlfa+VDB5d41J/byO0Wp/jj+dQeuBNwSdv1SOZh0MY94/KpvxtH7eZmYtR/HM/lUF1Zv3qcjOI999v/SazS65dEzqj6fzH61SNCPXd+4/6qu+r+k/cfqKpGgP7y79x/1Vnj9Gfd5o7UPqL5wZKW9U6jBx/wCd3P8AxZ/jUla6irAB+/sDuxn8Pz9gf4iolBJA+a+H8x9sfpXGM8ZNVShGTxhlm0uruoUa252iQyrHBgQRxj3WPipPpfUES2FU+UVuH97dus3pP1Hc+7PEK2PkRVY6SbhDEEEgkfMQCB8xwPaT3Nddx0eQ2GIgnt2gEH/0fE1eUEzC+i7Pgei2eo+raSHAAO9BIEgn1AfSCBIPHPGJ7rN1WAZSCDwQZH8q8+0/Urtr07yEZSvp7HgENyhzjtUz0XqPmBBYDITO/wA5skrj6Yg7u5BU+9Y6mz2yiUy10qO0nWLbts3LuB24YFSw5UEfiHsYP3qRrNKLi7MkVi9sHBAPfNZUqoMfKHsKW7YUQAAPYYrKlTcCqp4l8XHTam1p0W07NsLrcvLbch3CKLat/SPhjEjt71a6qviXwm2pveYlxbYdbaXt1vezIlzzF2NuGxssJg9vaulHc3unoQzf1fxK1izrrgthv2SIG6N820uZxj6478VO6K9vto8RuVWj2kA/61UvEfg/Uai5fFvV+Vp9Tt86z5KsxhQh2uTKyqgVb9PaCKqjhQAPsBAqaihurd19l63CubK13L6qVDMAWMKCYk+w9zWyawuWlaJAMGRI4PuPmuStfJJnXx3ABJMAZJPaoHqnWl0rOWcvuMhDAW3C8SM5gmIJzxFV/Va/Va241q0CFUmSIAVo4ciRGf7xmCIrvDZ5Szw7SLk71jxbatEqpDsCAc4kiRn292OB7ziq+x1OpBe+x09mFLXWIQQNxESATlvge8muXUajS6T03P8Aa9Qvb/do3ME8sc99x+1QfVOo3tS037hYA4QelR+Q/UyfmK20qKXVXe9e5DU6+o/s6C4ulV3ITbc1JZisZgBPpjP1AD7mK9K8D6VU0iOJm9+9ef7TBQYAGBCjFeWII0uojH9GPyk/+a9b8I/1LT/4S/pW7Z8XRznFXvxJeuPQ/Xf/AMUf/VarsmuPQ/Xf/wAQf/VarSVOyvlfaVDB5b41J/bjicWs+3q/14qC6pIcBRzMkdgXQT/E1avFPSbt7XMLaXMom1gPRIzLMcQPiTNVvqugueeLch7i7mOwMQdrIzACJP8A3rNO6lvF0TFrSPdJRBO1QT78wP4waq/UelPaYtbUspXc9vAdCPqx+Je4I9+0VYtL1l7V9Ra2Mr4ae8DcMj/j/lVls6jT6wsAGW4hgN9LCO4KnjMc+9Zo1JU9VdPUnKd1qeXae8rcH7j2rOrZ1/wmIZyIaSwu2l9X2dZAI7yucd5qp6yy9iDch0Jhb1vKE+2YIYe3NP4FUX9Lvyevd2+fI109qX+THPh7Ez4f4f8A4h+grDxZdKWNwidyjIBwcEZ7EYrLw4wKuRkbh+grT4y/q/8A80/Wr7PH++EX2x9DJXfWa5mvRdSK/V3BJ5jsfy7/AH/WTQh4KtBmdskqW5Bxnt+fcVXhWSXCOO38P/H5Vy3+k7mqezKycS5WeuOqMjnaCcEAF4GWjdIae3fNTnTuqMbpt2LbNaFsOHYgIOAUH4ge+RHIwIqh6bqU+lszA9RgzHY98x89+1SWjumRcRjgERORI45gg/P8apOnFxM7upWZ6NpdYtwCDmJ2nkdv/YrorzvR9S9FlT5dlbV4FtlvOwnjkFCSZJE8GrXoepNuuAJcuW0Ii5Alt3q9PZwsxIgyIg81jqUHHQJkzStdi+rruUhge4/n+dbKzkilK06mxvAG5lhlb0mJggwfgxmpQN1YX7yopZjCgSSewrmu6l0a4XVRaVQVbdkn8QIOB8Zqqde8XI6G2EYbwwbcRK8YO0mJ7xJA7GutOjKbXYGy0P1iwAzeYvpmYOcCf9R/GvPhrrvmbLZa4z7jC7iCjZiGOeMnC5IBjNbR0V2t+dqriWLBacghsTACn3zG4yOwzWnWde2qyaFRpxtk3LmXcjhRG6JHH6Ct9KnGF1DN+3RfORU7tP0dVH+1E3bzRcOmtAG40KEAYgwFiBiAMCaius+ILt4eXHkIuPKQxMGIYjmIiBj71E6bqV5HZ9+244Kt5ZMlTtJJZvUT6Rkn4GMVp1CuuXEDmIM/cTXf+K0rt3+cESuZkiR8n3rKtdpuBzj6vf8A81sroWO1MaW+f7RUfwBNeq+FHA0Wmk820A+8V5Sv9Tvf4uP/ANan/U16X0H+q6DH9nt/+K5XShqzlMkBbvDUuxBNrYNsNwcYCzEzJkjiM9qj9D028pUXA7ib8sbv4TculBhgZKunYxt5ECevUWNQCdrMR5vp+mNhVPqyCAG38Sa+3rOoNpgpi4zMwM/Ss+hQSDmAu6fdoPFaCh26Qi1aQOwBhRJb8R7Sxk5+a65qvdVD+Q4uA5ayFmGlg4kiJgH5j7CrDFAceg+q9/if9KVXeu+HnF03rGZO6AYZWyCyzggg5B+eZgdt7qz2L5U6e49u5dI823kW4RSS45C85E8dqsCOGEggg9wZqs4KSsweQ6/e113gtfVgpJ9EQPVIg5IODx8d6jL5K2WUkBtu4qpn6oK5HebbYr2Hq3RLOoB3rDERvXDAdsiqT1joV+wQfSyCT5qj6WyAWQ/B5ms8qTjpoXUu009H8VOrLauAG2qS1wk78Ec8zAZT8ipl9DY1Qa5Ydd30kgAg9yGVhBFUs2QCXXcxY7SZEbQFQieS5KDt8Vlo7l7TlUDm2S8MoPbn/qg1mdJPKwWZ3P059K7g2gttmZgycL8c8AR/7xEeLHD6aVMjeuR96uPSfFdu+SlwAKAAXYiCchpHY7lYVh1LwrbuLvsFdrQSoMo45wRjPvU06u7VjOpqmn9yko3i0igIcVsB9J+4+1dOv6DctM3lTAJPkv8AXHJ2H8cZ4zwYzUfZ1AMjIPdTg/wqs6LV5xzHPdftXDyPQpV4zSjo/mhjrnK23YchGI+4BNWf9jgBkmcHbMdoMYx2/hH2qvU/6G7/AMD/AOU1drX0j7D9K5wk1HBz2vrI4G1Ck7bghhEEZZSeDjOeeIzB+dysTuVj5lq4m1l5Vh33KPzyPtFVzq39cb/hH+VBXXpuoMnv8nn4Eg8x8H/uO84qNs6q/wA8DPCnKUW1wZdundZ8w2CTb04jYRJLEjhVIO2I7MCasOj6luDFx6VMeYFIU5jg5WO5OO8153buI+RCtMzyN3E4waktH1O4jbLjMUJUqskDHKhh7/2TzNZalGLIvqehTUF1rxPasiFO54aB2x+ueMic5EEji6lrbH7KwVjbGB5YME5EgATyJyMDNVpbml0yBr5/abt0K4sr9Ken0h885jPA4GM8qWzp5lf7E3Oy9+064l/SlhlYG4zehVIgzxMDBAAB7nmudOo2NKUt6MftN4zF1+EmFhBAEnt9sk1D9V6vf1WLrBbciLKYUR9P/v6V1eG9Gu5r7fRZBcgclgCV/hH8hWxx3Y9LTsQscnWzc88m+267CiZnBAMCMAZ4HzXGs8k7FmN32yTjMfasuo9UBZrjy1xzMRgLEfmeOePY8iJe9cvHLYiOYAA7fb4rrHCV9TpCm5fY6bvVFtibfY7t/cCMxnBJJMzInmuu5g24/EjEj7FAP1NV7XLCuAQcHI71YbvNn/Cf/MlWTuiakFBqxpuW4yBKkyR7fIrYj+8Z4I7is6wtaRiTsUkRJUSSI7ihTQ69SP8AZQY/3r/ySP8ASvXPCH9S0/8AhJ+leVdV6t5mnt2ggVbakkj8TQc/HNeq+EP6lp/8JP0rps983OcyYri0P13/APFH/wBVqu2oTovUd97VIy7GW9AEglgLVn1Y4BxWk5k3FKUoD5Fcd3QerfbY22PI5RjEAsuJPyCDgZjFdtKA4LWvKwt8BGJ2g/gYxMg9vs0H713GvlxAwIIBB5BqPuWbttt1uGtBf6HvuEAbWJhcdjj7STQHD1nwrbvkspa25MypwT8gjvwYjmqN1HpNywXV7QQR6bmCmfr2ngHH4hPsBzXqWk1a3BIkHupwynuCPvWWosK6lXUMp5UiQfyrnOkpEp2PGfIVAPK3N5ig8YBY7bY92Yh2JIEYHFdfTOt3NP5dpP8AdWgHtRy4TI/iAMH86tfXPCDbg+naEXJs/HcKYxGIHbtFVTT6S1bU7bQQrcXcSpB2rkgKIyxHJ+Z71mlBrEkXuWzR9Ts6xXV127Tt9RGcxIPvxj5HNRXiHwoLijDXAv4ww84L7BmlWAjgifkVVtVa2ILZdXf0lwJ/Eu6OIn0qcVO9K8Q3LWo2XG/2faSBGVAKgEEdsk/aK4pSg96mw0nhlT6z0u7bS6oBu29pXeohgSCAGU5H3iD2Jq3W+B9h+lWC5ptPrrRe3BJBAYSCpjv3qt63S3tKT5k3LfZxkiT3+I/94qJTU8WSfHhf08g2+LuVjq39cb/hH+VK+V86vdH7Tu/C6gK3b6V/1BFJq21xaVN/8+rNmxNbslz9EbJKmQfy/wBDUp0zWSApx24xJ4//AJ/5qKuNOZBwMisUPqt/41v/AC3f+1c49Zx4CtBOnvcST1F1mRySfRsiP73pP8iajw013N/R3v8AlfqKjNNO3Puf1NaE9UZIpXubSamurKNPYt6cCTe9d3OT9Ij3AjH5Vz+HdKLl9d30pLt7enifzj+FcvUNWb153JkFoU/AJH8P+1UfSmo8Fl+n7LMrurM3Gj3gflit7IzL6sACdi+3v3j86xu3trPH1bj6vYZBrVaR3wJOePv+pq3Fo2LqpmGocunlgCOw+cxJ/Op6+hBsyP8AdP8AzZI/1rZoekJb2NeDMSQfKSd5TMtj6BMD+0e2M1t1guM43qQY2qqqQAq8KqjsPialGapNSeDlq0+DmuMly3bWd5hnAyoj+1wP1z8V96X4YVFF7WN5dsAk2yYbERPf/wCIzx9q5upeJ2bZb0i/s9kTKqAGYyIjbwInHPGe1cZS3+jHx4e5TU5PFPlg+XatLbCegwSWJjMicgSMxJnntV78DdWB0iJcG1rbCyFGSxCo3Ak/jz7ROBVR6H4Ov6gByfKWQQXBlveB7fJ79q9J6T0+3ZDrbUKN8+5JKpJJOST7/ArdRhuxOM27hfNu7gwNlCIEEG58+6qP4nPaurSaVLa7UUKPYfqT3PzW6ldiBSlKAUpSgFKUoDn1WjW5BMhh9LKYYfYj9ODXO+puWi3mLut8i4gkj4KCWP3UH7CpClAYWbquAykEHgio7rXQbOqUrdWT/aGGGZ5rovaAfVbPltJJ2jDE5O5eDPvz81t1GoFtdzmBiT8kgfqahq4TtlFE6r4dvWWZlzb2t+8SN6g4yDmQD9Q9u1VQ6dSiG2rkw6By0ACNqjaRJE8s0DHtXr//APp24uGTFvDEqfcjGM5BGKrvW9JpL0bWNu4SrDarQ8njYMNPB71xlR/1LKR5/pnuW3thbkBDtJRgRvVpPBjAeDVw0XilW8wXwqokAuJOcCNoBnPtUXrul3LW8OirbIBVwJBXBMEibZgAHHfvFQl7T3I8tFZ/Mgl8fVLMABORAB3fb7VmnBPEkWuXHWeHbN5C9kI6uD6TBUzwQeVYe4P3qmdT8O3LTqthTJmbLkSIj6XMK09hhs8GJrv0HV7lu9bCO2wBmKKfS0CDjjlD/wCmrToutafVqfORUH4d5EEfB5B+Kqp1KatrHsfz8rI0d1hnmlu+CdplWGCrYIPtWxfqt/41v/Leq89c8LBwzR5sgw0nzVPIIefUPgz+VU+90t7LWpfeDeSAVIZQFuTvBmDLRMn+dTGNKXSg7cn6P9/k6yrylHdku86W/o73/K/zCo2y8g/BIqSb+jvf8r9RWnoWi8y8qQCN25542iC0/cY/OrNpbzfzBziSjt5GigDbd1B+/o4H2EZj5NQYHH5V3de1fnahmH0L6FE4xyft8feuGq0lZXeryXNQ6KT+8chLbOQGP3gkKssw+QI9yK7f2tbcjTpsHHmvBuD32n8IPxn+9U54V6f5gJa35g94GApMgFgRJJ+4g5Far/UNMmoBTSBgwcIhcn1KVAJQAgTJxnjFS53bSVyHJvU1dK0tyzYfU5CkhQTEurGWABwRgffPzW/qPiZne26kbrZBRQIWCpye5MmNsgRPxTTefr9Utm+biITO0CFRQD+A8TkSwnIwJxcdL4G063TcJLr+G0fpH37sPg1eFBy6UtSjaKPY6fq9e5cKXz9bHaig9hOIEcLJq/8AQfB9jTEOR5l0fjbgH+6vA+/NT1iwqKFRVVRgKoAAHwBgVyPq3uEraXEZut9IPsF5Y/wHz2rTCmolXJs6NbrEsqWdoA/Mn4AGSfYDJrm6LrfOVrnlvbBYbRcADEbEIO0Ekc8GDjit2m0IWCxNx+d7ZM/A4UfAiuuK6FRSlKAUpSgFKUoBSlKAUpSgFRvUdUm2953otIAWef8A5HEdoH3qSqM6p0ZNQl1LhbbcH4CVI9O3kGgOPzbDM48y6zMyDhjw7lYO36QxbPGI7Vhr7OmVgLjXAyQUweSQfTC+ozEjNdFvoG0jbfugBlO30kEKWbaSVkrLseZ+az6l0Jb8+ZcciICwpUZBOCsNMCQ0jFAddqHDWyspsX6s7lYMCCCPj+dQHV/CS7ZsDg/0bHB+xP0kdv8ASp5l8oFgCwCou1RkBd0kAc4PAHbFdFjUK4lTMcjgg8wQcgwRzVZQUlZg8kv6NrYdGtrYbccEAGJOVIxDFjPyTya5H0+BbQFyCp3BSDgbmwRMDcM/Br2DX9OtXl23EVsEAkZE+x5B+1U7rPhS5bLOjtcQiCgEOBIPIPrHuIHAwa4SpNZRZSILpPiq6lxkuR5dtLcqFzJmQD7ZH8Ksto6fXIHEqxkc7WkYOO/5e9U79k80YAtlid+5fUGLEgH1fu1WeIP5VosrFxEX1KjM3mqCAZLLInjIEH5EVmcE8rUu1bBiwi3e/wCV+orf0rX27OnvCGN66ds/hVNoH+rfyrQw/d3f+UJ/MfzrV03VC1cRyAdrKRPbnMHBjmryhe9+XkEa9NonLC2qMXP4YM5zMe2ZmrLp+gWdMu/XPBP0WkaSYOZ289uMD3rh1viK557XkJVyhtz+ELOIHBPeT/a+M7ejeHNTrG3uWVcTduhiSMkbQYLD8wBPNRuTm7aefiTfGTDqHie46+Tp18izhUS2IePaV9/Yfxqf8F+F7lm8L98BYTaikgkltpmOxG2PfJqzeH/DdnSqAoD3MzdYDcZ9vYdoFdHVVBfTzGLx5HB8q6B+cxHzWmlRUCkpX0Pmo01zzVZSdq7cSMyx3z7wsRXHe0epDbkd9pdnKMVJEFAqA/2CN7fwFcdu/qCDH7QQZ2g21VgRhpnBwCy8fVHauh79/wAu1/TbmZwPQMDdKG57ekRHu3xXcoSPR7T27e267MxYkG4VLGRMenGDIx7VI1WLPmNb0xvBvMGoT6hkelt2BwJ3Z9qs9AKUpQClKUApSlAKUpQClKUApSlAKUpQClKUArmv6JWYP9LgQHXmPb5Hwa6aUBHrqntj98BA/wB4v0x7sD9PzyK7lYESDIPBFfSK4m6ftYNaOyMFI9DD22ggA/3h880Bq6r0S3fywIcCA4Ofz7H86o3VegXrIbzfXbNxGm3uAO3I3hTIBJM5ir/Z13a6PLaQBJ9LE/2W78HHPxXWygiCAQe1c50oy+5Kk0eNdR0YCGPqJEAD2K9+OAcfFSngzwmmrU3rrHywWQIIkkYaTGB2EZ+RVw6v4Z0927bLhhuMbUIVTCtyIkYkYip3T6dLS7UVUUdgABUQptdZ3G8yB6X4L09lt5BuEGV3nA9scGPczVgv3lRSzGFAkk1xjqG8xZXeMTcmLcTBhhO4iDgd+SK2afQwSzsbjEg+oYWMjavAj8z810SsQavOuXQvlg20OS7r6iPYIeCfdv4e3TpNItudsyxliSSSfkmuilSBSlKAUpSgFKUoBSlKAUpSgFKUoBSlKAUpSgFKUoBSlKAUpSgFKUoDXfsq6lWAKkQQa4/IuWiPLO+3ABRzkROVY5J+GPYQRUhSgKprfFCXGK6ZGv6ixcKtpvSjBjbciS5C7f7wJHPNTGk0ty6k6mAWCk2kJ2qeSCwMvkwZ9JA45nPV2VF6y20btzeqBP0N3qQoD4qgCBgV9pSgFKUoBSlKAUpSgFKUoBSlKAUpSgP/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 name="Date Placeholder 4"/>
          <p:cNvSpPr>
            <a:spLocks noGrp="1"/>
          </p:cNvSpPr>
          <p:nvPr>
            <p:ph type="dt" idx="10"/>
          </p:nvPr>
        </p:nvSpPr>
        <p:spPr/>
        <p:txBody>
          <a:bodyPr/>
          <a:lstStyle/>
          <a:p>
            <a:pPr>
              <a:defRPr/>
            </a:pPr>
            <a:fld id="{B40594C2-6A83-49B6-A78A-D492793C870A}" type="datetime1">
              <a:rPr lang="en-US" altLang="en-US" smtClean="0"/>
              <a:t>12/3/2013</a:t>
            </a:fld>
            <a:endParaRPr lang="en-US" altLang="en-US"/>
          </a:p>
        </p:txBody>
      </p:sp>
      <p:sp>
        <p:nvSpPr>
          <p:cNvPr id="7" name="Footer Placeholder 6"/>
          <p:cNvSpPr>
            <a:spLocks noGrp="1"/>
          </p:cNvSpPr>
          <p:nvPr>
            <p:ph type="ftr" idx="11"/>
          </p:nvPr>
        </p:nvSpPr>
        <p:spPr/>
        <p:txBody>
          <a:bodyPr/>
          <a:lstStyle/>
          <a:p>
            <a:pPr>
              <a:defRPr/>
            </a:pPr>
            <a:r>
              <a:rPr lang="en-US" altLang="en-US" smtClean="0"/>
              <a:t>Team Bravo</a:t>
            </a:r>
            <a:endParaRPr lang="en-US" alt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lumMod val="85000"/>
                    <a:lumOff val="15000"/>
                  </a:schemeClr>
                </a:solidFill>
              </a:rPr>
              <a:t>Mission Architecture: Cost/Experience Based</a:t>
            </a:r>
            <a:endParaRPr lang="en-US" dirty="0">
              <a:solidFill>
                <a:schemeClr val="tx1">
                  <a:lumMod val="85000"/>
                  <a:lumOff val="15000"/>
                </a:schemeClr>
              </a:solidFill>
            </a:endParaRPr>
          </a:p>
        </p:txBody>
      </p:sp>
      <p:sp>
        <p:nvSpPr>
          <p:cNvPr id="3" name="Content Placeholder 2"/>
          <p:cNvSpPr>
            <a:spLocks noGrp="1"/>
          </p:cNvSpPr>
          <p:nvPr>
            <p:ph idx="1"/>
          </p:nvPr>
        </p:nvSpPr>
        <p:spPr/>
        <p:txBody>
          <a:bodyPr/>
          <a:lstStyle/>
          <a:p>
            <a:pPr>
              <a:buFont typeface="Arial" pitchFamily="34" charset="0"/>
              <a:buChar char="•"/>
            </a:pPr>
            <a:r>
              <a:rPr lang="en-US" sz="2000" dirty="0" smtClean="0">
                <a:solidFill>
                  <a:schemeClr val="tx1"/>
                </a:solidFill>
              </a:rPr>
              <a:t>Based on the relatively high costs associated with launch any non-CubeSat sized spacecraft, as well as the time and resources required to design, build, and test such a system, it is absolutely necessary to limit mission design to a CubeSat architecture.</a:t>
            </a:r>
          </a:p>
          <a:p>
            <a:r>
              <a:rPr lang="en-US" sz="2000" dirty="0" smtClean="0">
                <a:solidFill>
                  <a:schemeClr val="tx1"/>
                </a:solidFill>
              </a:rPr>
              <a:t> </a:t>
            </a:r>
            <a:endParaRPr lang="en-US" sz="2000" dirty="0">
              <a:solidFill>
                <a:schemeClr val="tx1"/>
              </a:solidFill>
            </a:endParaRPr>
          </a:p>
        </p:txBody>
      </p:sp>
      <p:sp>
        <p:nvSpPr>
          <p:cNvPr id="4" name="Slide Number Placeholder 3"/>
          <p:cNvSpPr>
            <a:spLocks noGrp="1"/>
          </p:cNvSpPr>
          <p:nvPr>
            <p:ph type="sldNum" idx="12"/>
          </p:nvPr>
        </p:nvSpPr>
        <p:spPr/>
        <p:txBody>
          <a:bodyPr/>
          <a:lstStyle/>
          <a:p>
            <a:pPr>
              <a:defRPr/>
            </a:pPr>
            <a:fld id="{8C6E2802-7AC4-44BB-B0A5-E12803E0614A}" type="slidenum">
              <a:rPr lang="en-US" altLang="en-US" smtClean="0"/>
              <a:pPr>
                <a:defRPr/>
              </a:pPr>
              <a:t>16</a:t>
            </a:fld>
            <a:endParaRPr lang="en-US" altLang="en-US" dirty="0"/>
          </a:p>
        </p:txBody>
      </p:sp>
      <p:pic>
        <p:nvPicPr>
          <p:cNvPr id="52226" name="Picture 2" descr="http://astrolab.slu.edu/AstroLab/SLU-01__COPPER_files/IMG_9300.jpg"/>
          <p:cNvPicPr>
            <a:picLocks noChangeAspect="1" noChangeArrowheads="1"/>
          </p:cNvPicPr>
          <p:nvPr/>
        </p:nvPicPr>
        <p:blipFill>
          <a:blip r:embed="rId2" cstate="print"/>
          <a:srcRect/>
          <a:stretch>
            <a:fillRect/>
          </a:stretch>
        </p:blipFill>
        <p:spPr bwMode="auto">
          <a:xfrm>
            <a:off x="999331" y="3095625"/>
            <a:ext cx="5257800" cy="3505200"/>
          </a:xfrm>
          <a:prstGeom prst="rect">
            <a:avLst/>
          </a:prstGeom>
          <a:noFill/>
          <a:ln>
            <a:solidFill>
              <a:schemeClr val="tx1"/>
            </a:solidFill>
          </a:ln>
        </p:spPr>
      </p:pic>
      <p:pic>
        <p:nvPicPr>
          <p:cNvPr id="52228" name="Picture 4" descr="http://astrolab.slu.edu/AstroLab/SLU-01__COPPER_files/COPPER%20patch.png"/>
          <p:cNvPicPr>
            <a:picLocks noChangeAspect="1" noChangeArrowheads="1"/>
          </p:cNvPicPr>
          <p:nvPr/>
        </p:nvPicPr>
        <p:blipFill>
          <a:blip r:embed="rId3" cstate="print"/>
          <a:srcRect/>
          <a:stretch>
            <a:fillRect/>
          </a:stretch>
        </p:blipFill>
        <p:spPr bwMode="auto">
          <a:xfrm>
            <a:off x="7095331" y="2943225"/>
            <a:ext cx="1828800" cy="1828800"/>
          </a:xfrm>
          <a:prstGeom prst="rect">
            <a:avLst/>
          </a:prstGeom>
          <a:noFill/>
        </p:spPr>
      </p:pic>
      <p:pic>
        <p:nvPicPr>
          <p:cNvPr id="52230" name="Picture 6" descr="http://astrolab.slu.edu/AstroLab/SLU-02__Argus_files/Argus%20Logo%20copy.png"/>
          <p:cNvPicPr>
            <a:picLocks noChangeAspect="1" noChangeArrowheads="1"/>
          </p:cNvPicPr>
          <p:nvPr/>
        </p:nvPicPr>
        <p:blipFill>
          <a:blip r:embed="rId4" cstate="print"/>
          <a:srcRect/>
          <a:stretch>
            <a:fillRect/>
          </a:stretch>
        </p:blipFill>
        <p:spPr bwMode="auto">
          <a:xfrm>
            <a:off x="7095331" y="4619625"/>
            <a:ext cx="1905000" cy="1905001"/>
          </a:xfrm>
          <a:prstGeom prst="rect">
            <a:avLst/>
          </a:prstGeom>
          <a:noFill/>
        </p:spPr>
      </p:pic>
      <p:sp>
        <p:nvSpPr>
          <p:cNvPr id="5" name="Date Placeholder 4"/>
          <p:cNvSpPr>
            <a:spLocks noGrp="1"/>
          </p:cNvSpPr>
          <p:nvPr>
            <p:ph type="dt" idx="10"/>
          </p:nvPr>
        </p:nvSpPr>
        <p:spPr/>
        <p:txBody>
          <a:bodyPr/>
          <a:lstStyle/>
          <a:p>
            <a:pPr>
              <a:defRPr/>
            </a:pPr>
            <a:fld id="{D8AA4F9B-7EBA-4EE2-A17E-7ACDD19FB436}" type="datetime1">
              <a:rPr lang="en-US" altLang="en-US" smtClean="0"/>
              <a:t>12/3/2013</a:t>
            </a:fld>
            <a:endParaRPr lang="en-US" altLang="en-US"/>
          </a:p>
        </p:txBody>
      </p:sp>
      <p:sp>
        <p:nvSpPr>
          <p:cNvPr id="7" name="Footer Placeholder 6"/>
          <p:cNvSpPr>
            <a:spLocks noGrp="1"/>
          </p:cNvSpPr>
          <p:nvPr>
            <p:ph type="ftr" idx="11"/>
          </p:nvPr>
        </p:nvSpPr>
        <p:spPr/>
        <p:txBody>
          <a:bodyPr/>
          <a:lstStyle/>
          <a:p>
            <a:pPr>
              <a:defRPr/>
            </a:pPr>
            <a:r>
              <a:rPr lang="en-US" altLang="en-US" smtClean="0"/>
              <a:t>Team Bravo</a:t>
            </a:r>
            <a:endParaRPr lang="en-US" alt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lumMod val="85000"/>
                    <a:lumOff val="15000"/>
                  </a:schemeClr>
                </a:solidFill>
              </a:rPr>
              <a:t>Mission Architecture: Cost/Experience Based (2)</a:t>
            </a:r>
            <a:endParaRPr lang="en-US" dirty="0">
              <a:solidFill>
                <a:schemeClr val="tx1">
                  <a:lumMod val="85000"/>
                  <a:lumOff val="15000"/>
                </a:schemeClr>
              </a:solidFill>
            </a:endParaRPr>
          </a:p>
        </p:txBody>
      </p:sp>
      <p:sp>
        <p:nvSpPr>
          <p:cNvPr id="3" name="Content Placeholder 2"/>
          <p:cNvSpPr>
            <a:spLocks noGrp="1"/>
          </p:cNvSpPr>
          <p:nvPr>
            <p:ph idx="1"/>
          </p:nvPr>
        </p:nvSpPr>
        <p:spPr/>
        <p:txBody>
          <a:bodyPr/>
          <a:lstStyle/>
          <a:p>
            <a:r>
              <a:rPr lang="en-US" sz="2000" dirty="0" smtClean="0">
                <a:solidFill>
                  <a:schemeClr val="tx1"/>
                </a:solidFill>
              </a:rPr>
              <a:t> </a:t>
            </a:r>
            <a:endParaRPr lang="en-US" sz="2000" dirty="0">
              <a:solidFill>
                <a:schemeClr val="tx1"/>
              </a:solidFill>
            </a:endParaRPr>
          </a:p>
        </p:txBody>
      </p:sp>
      <p:sp>
        <p:nvSpPr>
          <p:cNvPr id="4" name="Slide Number Placeholder 3"/>
          <p:cNvSpPr>
            <a:spLocks noGrp="1"/>
          </p:cNvSpPr>
          <p:nvPr>
            <p:ph type="sldNum" idx="12"/>
          </p:nvPr>
        </p:nvSpPr>
        <p:spPr/>
        <p:txBody>
          <a:bodyPr/>
          <a:lstStyle/>
          <a:p>
            <a:pPr>
              <a:defRPr/>
            </a:pPr>
            <a:fld id="{8C6E2802-7AC4-44BB-B0A5-E12803E0614A}" type="slidenum">
              <a:rPr lang="en-US" altLang="en-US" smtClean="0"/>
              <a:pPr>
                <a:defRPr/>
              </a:pPr>
              <a:t>17</a:t>
            </a:fld>
            <a:endParaRPr lang="en-US" altLang="en-US" dirty="0"/>
          </a:p>
        </p:txBody>
      </p:sp>
      <p:graphicFrame>
        <p:nvGraphicFramePr>
          <p:cNvPr id="5" name="Chart 4"/>
          <p:cNvGraphicFramePr>
            <a:graphicFrameLocks noGrp="1"/>
          </p:cNvGraphicFramePr>
          <p:nvPr/>
        </p:nvGraphicFramePr>
        <p:xfrm>
          <a:off x="694531" y="1114425"/>
          <a:ext cx="8763000" cy="5867400"/>
        </p:xfrm>
        <a:graphic>
          <a:graphicData uri="http://schemas.openxmlformats.org/drawingml/2006/chart">
            <c:chart xmlns:c="http://schemas.openxmlformats.org/drawingml/2006/chart" xmlns:r="http://schemas.openxmlformats.org/officeDocument/2006/relationships" r:id="rId2"/>
          </a:graphicData>
        </a:graphic>
      </p:graphicFrame>
      <p:sp>
        <p:nvSpPr>
          <p:cNvPr id="6" name="Date Placeholder 5"/>
          <p:cNvSpPr>
            <a:spLocks noGrp="1"/>
          </p:cNvSpPr>
          <p:nvPr>
            <p:ph type="dt" idx="10"/>
          </p:nvPr>
        </p:nvSpPr>
        <p:spPr/>
        <p:txBody>
          <a:bodyPr/>
          <a:lstStyle/>
          <a:p>
            <a:pPr>
              <a:defRPr/>
            </a:pPr>
            <a:fld id="{5501EC58-91CA-4E0B-8641-6664AC14DA0B}" type="datetime1">
              <a:rPr lang="en-US" altLang="en-US" smtClean="0"/>
              <a:t>12/3/2013</a:t>
            </a:fld>
            <a:endParaRPr lang="en-US" altLang="en-US"/>
          </a:p>
        </p:txBody>
      </p:sp>
      <p:sp>
        <p:nvSpPr>
          <p:cNvPr id="8" name="Footer Placeholder 7"/>
          <p:cNvSpPr>
            <a:spLocks noGrp="1"/>
          </p:cNvSpPr>
          <p:nvPr>
            <p:ph type="ftr" idx="11"/>
          </p:nvPr>
        </p:nvSpPr>
        <p:spPr/>
        <p:txBody>
          <a:bodyPr/>
          <a:lstStyle/>
          <a:p>
            <a:pPr>
              <a:defRPr/>
            </a:pPr>
            <a:r>
              <a:rPr lang="en-US" altLang="en-US" smtClean="0"/>
              <a:t>Team Bravo</a:t>
            </a:r>
            <a:endParaRPr lang="en-US" alt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lumMod val="85000"/>
                    <a:lumOff val="15000"/>
                  </a:schemeClr>
                </a:solidFill>
              </a:rPr>
              <a:t>Mission Architecture: Volume Based</a:t>
            </a:r>
            <a:endParaRPr lang="en-US" dirty="0">
              <a:solidFill>
                <a:schemeClr val="tx1">
                  <a:lumMod val="85000"/>
                  <a:lumOff val="15000"/>
                </a:schemeClr>
              </a:solidFill>
            </a:endParaRPr>
          </a:p>
        </p:txBody>
      </p:sp>
      <p:sp>
        <p:nvSpPr>
          <p:cNvPr id="4" name="Slide Number Placeholder 3"/>
          <p:cNvSpPr>
            <a:spLocks noGrp="1"/>
          </p:cNvSpPr>
          <p:nvPr>
            <p:ph type="sldNum" idx="12"/>
          </p:nvPr>
        </p:nvSpPr>
        <p:spPr/>
        <p:txBody>
          <a:bodyPr/>
          <a:lstStyle/>
          <a:p>
            <a:pPr>
              <a:defRPr/>
            </a:pPr>
            <a:fld id="{8C6E2802-7AC4-44BB-B0A5-E12803E0614A}" type="slidenum">
              <a:rPr lang="en-US" altLang="en-US" smtClean="0"/>
              <a:pPr>
                <a:defRPr/>
              </a:pPr>
              <a:t>18</a:t>
            </a:fld>
            <a:endParaRPr lang="en-US" altLang="en-US" dirty="0"/>
          </a:p>
        </p:txBody>
      </p:sp>
      <p:sp>
        <p:nvSpPr>
          <p:cNvPr id="6" name="Rectangle 5"/>
          <p:cNvSpPr/>
          <p:nvPr/>
        </p:nvSpPr>
        <p:spPr>
          <a:xfrm>
            <a:off x="923131" y="1359352"/>
            <a:ext cx="8382000" cy="2496837"/>
          </a:xfrm>
          <a:prstGeom prst="rect">
            <a:avLst/>
          </a:prstGeom>
        </p:spPr>
        <p:txBody>
          <a:bodyPr wrap="square">
            <a:spAutoFit/>
          </a:bodyPr>
          <a:lstStyle/>
          <a:p>
            <a:pPr>
              <a:buFont typeface="Arial" pitchFamily="34" charset="0"/>
              <a:buChar char="•"/>
            </a:pPr>
            <a:r>
              <a:rPr lang="en-US" sz="2000" dirty="0" smtClean="0">
                <a:solidFill>
                  <a:schemeClr val="tx1">
                    <a:lumMod val="85000"/>
                    <a:lumOff val="15000"/>
                  </a:schemeClr>
                </a:solidFill>
              </a:rPr>
              <a:t>Since the mission architecture will fit the CubeSat standard, its launch will rely on it being able to integrate into one of the currently available CubeSat deployers.</a:t>
            </a:r>
          </a:p>
          <a:p>
            <a:pPr lvl="1">
              <a:buFont typeface="Arial" pitchFamily="34" charset="0"/>
              <a:buChar char="•"/>
            </a:pPr>
            <a:r>
              <a:rPr lang="en-US" dirty="0" smtClean="0">
                <a:solidFill>
                  <a:schemeClr val="tx1">
                    <a:lumMod val="85000"/>
                    <a:lumOff val="15000"/>
                  </a:schemeClr>
                </a:solidFill>
              </a:rPr>
              <a:t>This means that a 6U volume is the largest volume that the spacecraft can attain will still being able to meet this constraint.</a:t>
            </a:r>
          </a:p>
          <a:p>
            <a:pPr lvl="1">
              <a:buFont typeface="Arial" pitchFamily="34" charset="0"/>
              <a:buChar char="•"/>
            </a:pPr>
            <a:r>
              <a:rPr lang="en-US" dirty="0" smtClean="0">
                <a:solidFill>
                  <a:schemeClr val="tx1">
                    <a:lumMod val="85000"/>
                    <a:lumOff val="15000"/>
                  </a:schemeClr>
                </a:solidFill>
              </a:rPr>
              <a:t>It also means that a deployer must be selected for which the design of the mission will hinge upon, as each different deployer has different dimensional, structural, and electrical constraints associated with its use.</a:t>
            </a:r>
          </a:p>
          <a:p>
            <a:pPr lvl="1"/>
            <a:endParaRPr lang="en-US" dirty="0" smtClean="0">
              <a:solidFill>
                <a:schemeClr val="tx1">
                  <a:lumMod val="85000"/>
                  <a:lumOff val="15000"/>
                </a:schemeClr>
              </a:solidFill>
            </a:endParaRPr>
          </a:p>
        </p:txBody>
      </p:sp>
      <p:pic>
        <p:nvPicPr>
          <p:cNvPr id="57346" name="Picture 2" descr="http://www.nasa.gov/sites/default/files/images/746364main_smallsat_graph.jpg"/>
          <p:cNvPicPr>
            <a:picLocks noChangeAspect="1" noChangeArrowheads="1"/>
          </p:cNvPicPr>
          <p:nvPr/>
        </p:nvPicPr>
        <p:blipFill>
          <a:blip r:embed="rId2" cstate="print"/>
          <a:srcRect/>
          <a:stretch>
            <a:fillRect/>
          </a:stretch>
        </p:blipFill>
        <p:spPr bwMode="auto">
          <a:xfrm>
            <a:off x="2904331" y="3629025"/>
            <a:ext cx="4572000" cy="3476408"/>
          </a:xfrm>
          <a:prstGeom prst="rect">
            <a:avLst/>
          </a:prstGeom>
          <a:noFill/>
        </p:spPr>
      </p:pic>
      <p:sp>
        <p:nvSpPr>
          <p:cNvPr id="3" name="Date Placeholder 2"/>
          <p:cNvSpPr>
            <a:spLocks noGrp="1"/>
          </p:cNvSpPr>
          <p:nvPr>
            <p:ph type="dt" idx="10"/>
          </p:nvPr>
        </p:nvSpPr>
        <p:spPr/>
        <p:txBody>
          <a:bodyPr/>
          <a:lstStyle/>
          <a:p>
            <a:pPr>
              <a:defRPr/>
            </a:pPr>
            <a:fld id="{098C84F6-AF12-4920-9056-12FA05CE5EA3}" type="datetime1">
              <a:rPr lang="en-US" altLang="en-US" smtClean="0"/>
              <a:t>12/3/2013</a:t>
            </a:fld>
            <a:endParaRPr lang="en-US" altLang="en-US"/>
          </a:p>
        </p:txBody>
      </p:sp>
      <p:sp>
        <p:nvSpPr>
          <p:cNvPr id="7" name="Footer Placeholder 6"/>
          <p:cNvSpPr>
            <a:spLocks noGrp="1"/>
          </p:cNvSpPr>
          <p:nvPr>
            <p:ph type="ftr" idx="11"/>
          </p:nvPr>
        </p:nvSpPr>
        <p:spPr/>
        <p:txBody>
          <a:bodyPr/>
          <a:lstStyle/>
          <a:p>
            <a:pPr>
              <a:defRPr/>
            </a:pPr>
            <a:r>
              <a:rPr lang="en-US" altLang="en-US" smtClean="0"/>
              <a:t>Team Bravo</a:t>
            </a:r>
            <a:endParaRPr lang="en-US" alt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lumMod val="85000"/>
                    <a:lumOff val="15000"/>
                  </a:schemeClr>
                </a:solidFill>
              </a:rPr>
              <a:t>Mission Architecture: Success Verification Based</a:t>
            </a:r>
            <a:endParaRPr lang="en-US" b="1" dirty="0">
              <a:solidFill>
                <a:schemeClr val="tx1">
                  <a:lumMod val="85000"/>
                  <a:lumOff val="15000"/>
                </a:schemeClr>
              </a:solidFill>
            </a:endParaRPr>
          </a:p>
        </p:txBody>
      </p:sp>
      <p:sp>
        <p:nvSpPr>
          <p:cNvPr id="3" name="Content Placeholder 2"/>
          <p:cNvSpPr>
            <a:spLocks noGrp="1"/>
          </p:cNvSpPr>
          <p:nvPr>
            <p:ph idx="1"/>
          </p:nvPr>
        </p:nvSpPr>
        <p:spPr>
          <a:xfrm>
            <a:off x="618331" y="1419225"/>
            <a:ext cx="9210675" cy="3657600"/>
          </a:xfrm>
        </p:spPr>
        <p:txBody>
          <a:bodyPr/>
          <a:lstStyle/>
          <a:p>
            <a:pPr>
              <a:buFont typeface="Arial" pitchFamily="34" charset="0"/>
              <a:buChar char="•"/>
            </a:pPr>
            <a:r>
              <a:rPr lang="en-US" sz="2000" dirty="0" smtClean="0">
                <a:solidFill>
                  <a:schemeClr val="tx1">
                    <a:lumMod val="85000"/>
                    <a:lumOff val="15000"/>
                  </a:schemeClr>
                </a:solidFill>
              </a:rPr>
              <a:t>Based on the mission success criteria and the fact that mission success must be verified on the ground, it is clear that several subsystems will need to be integrated into the spacecraft that facilitate meeting these goals.</a:t>
            </a:r>
          </a:p>
          <a:p>
            <a:pPr>
              <a:buFont typeface="Arial" pitchFamily="34" charset="0"/>
              <a:buChar char="•"/>
            </a:pPr>
            <a:r>
              <a:rPr lang="en-US" sz="2000" dirty="0" smtClean="0">
                <a:solidFill>
                  <a:schemeClr val="tx1">
                    <a:lumMod val="85000"/>
                    <a:lumOff val="15000"/>
                  </a:schemeClr>
                </a:solidFill>
              </a:rPr>
              <a:t>These subsystems, which will be described in slightly more detail on the following slides, consist of:</a:t>
            </a:r>
          </a:p>
          <a:p>
            <a:pPr lvl="1">
              <a:buFont typeface="Arial" pitchFamily="34" charset="0"/>
              <a:buChar char="•"/>
            </a:pPr>
            <a:r>
              <a:rPr lang="en-US" sz="1800" b="1" u="sng" dirty="0" smtClean="0">
                <a:solidFill>
                  <a:schemeClr val="tx1">
                    <a:lumMod val="85000"/>
                    <a:lumOff val="15000"/>
                  </a:schemeClr>
                </a:solidFill>
              </a:rPr>
              <a:t>Structures</a:t>
            </a:r>
            <a:r>
              <a:rPr lang="en-US" sz="1800" dirty="0" smtClean="0">
                <a:solidFill>
                  <a:schemeClr val="tx1">
                    <a:lumMod val="85000"/>
                    <a:lumOff val="15000"/>
                  </a:schemeClr>
                </a:solidFill>
              </a:rPr>
              <a:t>: determines the layout of each subsystem of the spacecraft and ensuring that it is capable of surviving launch and the on-orbit environment</a:t>
            </a:r>
          </a:p>
          <a:p>
            <a:pPr lvl="1">
              <a:buFont typeface="Arial" pitchFamily="34" charset="0"/>
              <a:buChar char="•"/>
            </a:pPr>
            <a:r>
              <a:rPr lang="en-US" sz="1800" b="1" u="sng" dirty="0" smtClean="0">
                <a:solidFill>
                  <a:schemeClr val="tx1">
                    <a:lumMod val="85000"/>
                    <a:lumOff val="15000"/>
                  </a:schemeClr>
                </a:solidFill>
              </a:rPr>
              <a:t>Propulsion</a:t>
            </a:r>
            <a:r>
              <a:rPr lang="en-US" sz="1800" dirty="0" smtClean="0">
                <a:solidFill>
                  <a:schemeClr val="tx1">
                    <a:lumMod val="85000"/>
                    <a:lumOff val="15000"/>
                  </a:schemeClr>
                </a:solidFill>
              </a:rPr>
              <a:t>: allows for the performance of orbital maneuvers to achieve each mission success criterion</a:t>
            </a:r>
          </a:p>
          <a:p>
            <a:pPr lvl="1">
              <a:buFont typeface="Arial" pitchFamily="34" charset="0"/>
              <a:buChar char="•"/>
            </a:pPr>
            <a:r>
              <a:rPr lang="en-US" sz="1800" b="1" u="sng" dirty="0" smtClean="0">
                <a:solidFill>
                  <a:schemeClr val="tx1">
                    <a:lumMod val="85000"/>
                    <a:lumOff val="15000"/>
                  </a:schemeClr>
                </a:solidFill>
              </a:rPr>
              <a:t>Attitude Determination and Control</a:t>
            </a:r>
            <a:r>
              <a:rPr lang="en-US" sz="1800" dirty="0" smtClean="0">
                <a:solidFill>
                  <a:schemeClr val="tx1">
                    <a:lumMod val="85000"/>
                    <a:lumOff val="15000"/>
                  </a:schemeClr>
                </a:solidFill>
              </a:rPr>
              <a:t>: determines the location and orientation of the spacecraft and to collect data related to controlling the propulsion system.</a:t>
            </a:r>
          </a:p>
          <a:p>
            <a:pPr lvl="1">
              <a:buFont typeface="Arial" pitchFamily="34" charset="0"/>
              <a:buChar char="•"/>
            </a:pPr>
            <a:r>
              <a:rPr lang="en-US" sz="1800" b="1" u="sng" dirty="0" smtClean="0">
                <a:solidFill>
                  <a:schemeClr val="tx1">
                    <a:lumMod val="85000"/>
                    <a:lumOff val="15000"/>
                  </a:schemeClr>
                </a:solidFill>
              </a:rPr>
              <a:t>Communications</a:t>
            </a:r>
            <a:r>
              <a:rPr lang="en-US" sz="1800" dirty="0" smtClean="0">
                <a:solidFill>
                  <a:schemeClr val="tx1">
                    <a:lumMod val="85000"/>
                    <a:lumOff val="15000"/>
                  </a:schemeClr>
                </a:solidFill>
              </a:rPr>
              <a:t>: allows for the communication of mission success to the ground and facilitating the observation of the spacecraft during its mission lifetime.</a:t>
            </a:r>
          </a:p>
          <a:p>
            <a:pPr lvl="1">
              <a:buFont typeface="Arial" pitchFamily="34" charset="0"/>
              <a:buChar char="•"/>
            </a:pPr>
            <a:r>
              <a:rPr lang="en-US" sz="1800" b="1" u="sng" dirty="0" smtClean="0">
                <a:solidFill>
                  <a:schemeClr val="tx1">
                    <a:lumMod val="85000"/>
                    <a:lumOff val="15000"/>
                  </a:schemeClr>
                </a:solidFill>
              </a:rPr>
              <a:t>Command and Data Handling</a:t>
            </a:r>
            <a:r>
              <a:rPr lang="en-US" sz="1800" dirty="0" smtClean="0">
                <a:solidFill>
                  <a:schemeClr val="tx1">
                    <a:lumMod val="85000"/>
                    <a:lumOff val="15000"/>
                  </a:schemeClr>
                </a:solidFill>
              </a:rPr>
              <a:t>: allows for recording of mission data and the handling of data exchanges between each subsystem of the spacecraft.</a:t>
            </a:r>
            <a:endParaRPr lang="en-US" sz="1800" b="1" u="sng" dirty="0" smtClean="0">
              <a:solidFill>
                <a:schemeClr val="tx1">
                  <a:lumMod val="85000"/>
                  <a:lumOff val="15000"/>
                </a:schemeClr>
              </a:solidFill>
            </a:endParaRPr>
          </a:p>
          <a:p>
            <a:pPr lvl="1">
              <a:buFont typeface="Arial" pitchFamily="34" charset="0"/>
              <a:buChar char="•"/>
            </a:pPr>
            <a:r>
              <a:rPr lang="en-US" sz="1800" b="1" u="sng" dirty="0" smtClean="0">
                <a:solidFill>
                  <a:schemeClr val="tx1">
                    <a:lumMod val="85000"/>
                    <a:lumOff val="15000"/>
                  </a:schemeClr>
                </a:solidFill>
              </a:rPr>
              <a:t>Power</a:t>
            </a:r>
            <a:r>
              <a:rPr lang="en-US" sz="1800" b="1" dirty="0" smtClean="0">
                <a:solidFill>
                  <a:schemeClr val="tx1">
                    <a:lumMod val="85000"/>
                    <a:lumOff val="15000"/>
                  </a:schemeClr>
                </a:solidFill>
              </a:rPr>
              <a:t>: </a:t>
            </a:r>
            <a:r>
              <a:rPr lang="en-US" sz="1800" dirty="0" smtClean="0">
                <a:solidFill>
                  <a:schemeClr val="tx1">
                    <a:lumMod val="85000"/>
                    <a:lumOff val="15000"/>
                  </a:schemeClr>
                </a:solidFill>
              </a:rPr>
              <a:t>allows for the operation of each of the other subsystems over the course of the mission lifetime.</a:t>
            </a:r>
            <a:endParaRPr lang="en-US" sz="1800" b="1" u="sng" dirty="0" smtClean="0">
              <a:solidFill>
                <a:schemeClr val="tx1">
                  <a:lumMod val="85000"/>
                  <a:lumOff val="15000"/>
                </a:schemeClr>
              </a:solidFill>
            </a:endParaRPr>
          </a:p>
          <a:p>
            <a:pPr lvl="1">
              <a:buFont typeface="Arial" pitchFamily="34" charset="0"/>
              <a:buChar char="•"/>
            </a:pPr>
            <a:endParaRPr lang="en-US" sz="1800" dirty="0" smtClean="0">
              <a:solidFill>
                <a:schemeClr val="tx1">
                  <a:lumMod val="85000"/>
                  <a:lumOff val="15000"/>
                </a:schemeClr>
              </a:solidFill>
            </a:endParaRPr>
          </a:p>
          <a:p>
            <a:pPr>
              <a:buFont typeface="Arial" pitchFamily="34" charset="0"/>
              <a:buChar char="•"/>
            </a:pPr>
            <a:endParaRPr lang="en-US" sz="1800" dirty="0" smtClean="0">
              <a:solidFill>
                <a:schemeClr val="tx1">
                  <a:lumMod val="85000"/>
                  <a:lumOff val="15000"/>
                </a:schemeClr>
              </a:solidFill>
            </a:endParaRPr>
          </a:p>
          <a:p>
            <a:endParaRPr lang="en-US" dirty="0" smtClean="0">
              <a:solidFill>
                <a:schemeClr val="tx1">
                  <a:lumMod val="85000"/>
                  <a:lumOff val="15000"/>
                </a:schemeClr>
              </a:solidFill>
            </a:endParaRPr>
          </a:p>
        </p:txBody>
      </p:sp>
      <p:sp>
        <p:nvSpPr>
          <p:cNvPr id="4" name="Slide Number Placeholder 3"/>
          <p:cNvSpPr>
            <a:spLocks noGrp="1"/>
          </p:cNvSpPr>
          <p:nvPr>
            <p:ph type="sldNum" idx="12"/>
          </p:nvPr>
        </p:nvSpPr>
        <p:spPr/>
        <p:txBody>
          <a:bodyPr/>
          <a:lstStyle/>
          <a:p>
            <a:pPr>
              <a:defRPr/>
            </a:pPr>
            <a:fld id="{8C6E2802-7AC4-44BB-B0A5-E12803E0614A}" type="slidenum">
              <a:rPr lang="en-US" altLang="en-US" smtClean="0"/>
              <a:pPr>
                <a:defRPr/>
              </a:pPr>
              <a:t>19</a:t>
            </a:fld>
            <a:endParaRPr lang="en-US" altLang="en-US" dirty="0"/>
          </a:p>
        </p:txBody>
      </p:sp>
      <p:sp>
        <p:nvSpPr>
          <p:cNvPr id="40964" name="AutoShape 4" descr="data:image/jpeg;base64,/9j/4AAQSkZJRgABAQAAAQABAAD/2wCEAAkGBxQSEhUUExQWFRUXFxgZGBUWGBwbHBobHhwYFxsfIRwYHCggHhwmHRcYIjEkJykrLi4uHB8zODMsNygtLisBCgoKDg0OGhAQGywmICQ0LCwsLy8sLCwsLCwsLywsLSwsLCwsLCwsLCwsLCwsLC8sLCwxLDQsLSwsLCwsLDQsLP/AABEIAMoA+QMBIgACEQEDEQH/xAAbAAEAAgMBAQAAAAAAAAAAAAAABQYCAwQHAf/EAEEQAAIBAwMCBQIDBAcIAgMBAAECEQADIQQSMQVBBhMiUWEycUKBsRQjkaEzNFJic7LBJENyg8LR4fCCs2OT8RX/xAAZAQEAAwEBAAAAAAAAAAAAAAAAAQIEAwX/xAAwEQACAQMBBAkEAgMAAAAAAAAAAQIDESExBBJBYSIyUYGRscHh8DNxodETI0NSYv/aAAwDAQACEQMRAD8A9xpSlAKUpQClKUApSlAKwuXAoJJAAyScCozxD1pdLb3GNxB2j3iAfv8AUKpV25qtedwCrZOd5YhVjB7gmMyBgxBY1yqVYw1JSuTnWfGaowt2hkmDcYgKuJk+358cweDK9A60LmltXrrKpfd3iSCRiecCaqQt6XSLtRRfdztJuR+IDCKBOccDgqSSIqN6a15z/slvcqMq+pQYUksxljsEThcnviazR2l5lbHPBbdPVrdwMAQQQeCKzqi6TxHbFyLreTeG4kqCFIHIdW4gEc/cECrF03rJa2GvJ5UmJMbTkgGQTAODn3Amu1PaFLEsP5oQ4tExSvgNfa0FRSlKAUpSgFKUoBSlKAUpSgFKUoBSlKAUpXygPtKUoBSlKAUrn1etS0Jdgo+e/wCXJqlda8YPc9GkGWJUNgkkGTAVpI29x2PIPFJTUdSUrls6r1i3YWWMnJgcwIk/AEiqVrfEmp1bhNIGXcTnjaAYkmIE/PHYSawtdFKlrusuMu7cBaQ7mhjJBIBChtsYzx6prDU+IEtA27RVEgRbThMZ3NtyxJAIzkQfnJKvKbtD2LJWJfxBdVjY84hmtA71G0hmIRsk4UE22MQcA8AE1X9T1t7odFMkQAArFZOIC44zEiD7HiujpPhq9qQr3ybaCGXaVlgVBBABO0zmWk54AFXfp/TrdgEWxEmWY5ZickknJOayVNojF9LpP8FkisdN8HFmR9SwbaBCLOTydxPOYwIq2abTrbUKihVHAAgVtpWCpVlPVljg6l0e1fyygPBAuADcv2J/Q4qpdQ6Ve0iIYGptrcLFWHpWSSCV/DAP1Dj86vlKtTryhjgLIqnTevkXLh3qttVGzT7SWYDLFSD9XaPjjvVm6T1db6g7WRiAdlwbWg8c1EdV8M27u5k/duwIlQNpJ7sIyR8EVW763dO+nGqtm8ELhbm8jkLkEMBmMBhIPBAr09n2pWsvB66cDm4nplKqGg8SeVbZ7twXUV9sKrm4oYwsiJbnmIxMmrRpdWlwSjTHIyCPuDkV6EakZaFWjfSlKuQKUpQClKUApSlAKUpQClKUAr5X2vlQwfaV8qF6z4ltWAZYFuABxPPI9vijaWoJm5cCiSQB7nFVTrnjNLYZbILsPxDgerb3GfYe5981X7uq1fUc2zttg7TPpC9ySc5PBCk4ETk1kLWn0h32wLlwc3SvoBJA9CyMwTET9/fLU2lX3Y6/PAuo9phasX9Wxe7eFu2B9NyCYmWHlzMcwW/IRitx1VnTY06BDEb22+a05OWyBwcxAJxMA8apc1F64LKEvks4OCxgDPCqMnMknMTEWDoPg9LQVrxFy4CTHKCfgiWPyax1ZqP1H3FkV7SaDUa0kqdijaPMLMQ2Cpzy5EDHyZJJmrh0nw3ZsqAUW44Eb2UE8RA9h8VMIgAgAAewxX2sVXaJSxHCJsAIpSlZyRSlKAUpSgFYXrKuCrAMDyCJB/I1nSgKt1bwuwLPpXFtj+HIz3hlysjtx7RUfY6y1u6RfF0XdkbwxUAKcErO1iCckAyDweKvNc+u0SXVKuoIzB7j5B7H5rXT2prEvHiRY5On9cIt2zqPLlzt3Wm3qWzHCjtn4+KnbdwMJBBHuKoN7w9f0rBtJBUcgkltvLAjh/g8jivnSvEIBvEFvOJHogeWWiAJIG3ODuOPevUpbVfmu39r3KOJ6DSozTdXWUS9Fq6wkIWBB+zd6k61xkpK6KClKVYClKUApSlAKUpQCvlfa+VDBSfFfXbgvNYRxbIClTJG4tiJBHvOcYyDUfpujWrThrn726FAXTrJSAAsFmB3gEycQJ4rk8aT+3nE+m3JjjNOn9WOnZoOMkzkRPc8gS386w7SpO9jojd1Hq7m55CIyqAV8q2pKqMR6Fjd3HYCQZ5FdHSPB7vD6phO9mKAeppjlwcCR9IH5136fq9q4Wa0pW+SqttVfUcHliAwj5n2zU5a1sELcXYx9srPA9Xae0gVhnUnBWireZZG/S6RLYOxFWedoifv71upSsLd3dkilKVAFKUoBSlKAUpSgFKE18BpYH2lKUAqK6z0K3qFcRsdgR5iYaeATH1fnUrSrRk4u6BRH6bd0l1Cba37YTy97LPpiSAIZrYJnuV95muzoHX2S3JutqGa6V8ogKwLE7QpLxtUQDEzEwJq31X+reGUdWNn9287oGFJGe30z7jP3rbR2vKvh9v79irRYdJr0clQYccofqHHbuMjIxXXXmzF7F0i/aALoANQcsGAMQ/4iB2kGPsanuieIW22gxbU7hDXLVsjYwE+peykcEmfv29SntCa6Xjw9u8o42LXStWn1Cuu5Tj7QQe4IPBrbWm5UUpSgFKUoBXyvtKhg8s8a/1857Wse+f9OagergeYuYzj59dvFT3jYj9vOMxag+2c/wAqgupkLcA+TBOYO5IwfmKzSXTLomLmm/snb7gcEfkcfcV1aXqjqWDIhLJtNxxub+7BOHE52kj8q577ELg5xmPy4qH0/WVdypkjiCP+3fk/MQM85Ywck3qieRe+m9U2ra2M99nlWAT0qwmWMSbYmR3GMRU9p9arQD6Hz6GjdjmM5HyK84tOZBtORtIMAwR9j3Bzzg9qkLfVmCXlRVW4zb/MeT6jAY7VII9IMFT3+9Z57OpaE3PQKVAaDrP7xLYJvBrPmBlUwIAxu4YnsCd3vM1NafUK67lOPkEEH2IOQfisU6bjqWNtKUqgFKVydTF0pFnaHkZbsO8Yifv/ADqUruwM9XrUtj1MAYJC/iaPZeSftUVrNXqLgi2hSBuIxvjsvMBjk7QeB9Smt9voikE3WNy4wILNwJ4gcQK5ReuWztXaLuwKQ+AxUYZCYDYmVkZ/jXemo8Msg0aG3Z2st9juU53vuEn1Qvsf7sbvivuitl2Js2otRzcld3MbSF3Lx889jWoX7ZV11L3t7YINpwMCMQpRxk5iKaDqF4ubdos6gBQWXOcbsncsdw2D+GK7NPLX5vbuIJLp3UAsBywUqzA3TlCGCMjMcSCwj3HvEnOz1R7rgWrZ2BoNx8CAYMDv3/7VlpOl4/ecAkhQZyTJJaJJJzGB8VJogAAAgAQAOwrPKUL4RJ9pSlcSRSlKA13rCuIZQw9iJqr9Q8LuhD6W4ybc+WDEj+yG9vg4nvVspXSFWUNAUPT9bZPMVkazeJk3WLCWgDcyQfRiMSPgVbrHiBN6oxVtylhct5SBgy2QuZ7n7196p0m1qF23k3DjkgwecjNVjVdM1OjZrli6DZiSCssWkASigbjHdYPGMV6NDauCxyencUa7S/W3DAEEEHgjINZVR+kdesrFpL3l3oDMjlnSST6dzcT8EH78VO9P6wdZb3acgAOUdzypAVjtBHqkMIJx8HivRpVlPg0UasS2o1KpG5gJwJOSfYDufgVwdI6t+0Nc2rtFt9jBj6t21XyB9OGGDnmQIrrs6JVbdlm43MZP5DgfkBXJ0fR27dzUlEC7r25oESTbtEk/Mk12IJSvlfa+VDB5d41J/byO0Wp/jj+dQeuBNwSdv1SOZh0MY94/KpvxtH7eZmYtR/HM/lUF1Zv3qcjOI999v/SazS65dEzqj6fzH61SNCPXd+4/6qu+r+k/cfqKpGgP7y79x/1Vnj9Gfd5o7UPqL5wZKW9U6jBx/wCd3P8AxZ/jUla6irAB+/sDuxn8Pz9gf4iolBJA+a+H8x9sfpXGM8ZNVShGTxhlm0uruoUa252iQyrHBgQRxj3WPipPpfUES2FU+UVuH97dus3pP1Hc+7PEK2PkRVY6SbhDEEEgkfMQCB8xwPaT3Nddx0eQ2GIgnt2gEH/0fE1eUEzC+i7Pgei2eo+raSHAAO9BIEgn1AfSCBIPHPGJ7rN1WAZSCDwQZH8q8+0/Urtr07yEZSvp7HgENyhzjtUz0XqPmBBYDITO/wA5skrj6Yg7u5BU+9Y6mz2yiUy10qO0nWLbts3LuB24YFSw5UEfiHsYP3qRrNKLi7MkVi9sHBAPfNZUqoMfKHsKW7YUQAAPYYrKlTcCqp4l8XHTam1p0W07NsLrcvLbch3CKLat/SPhjEjt71a6qviXwm2pveYlxbYdbaXt1vezIlzzF2NuGxssJg9vaulHc3unoQzf1fxK1izrrgthv2SIG6N820uZxj6478VO6K9vto8RuVWj2kA/61UvEfg/Uai5fFvV+Vp9Tt86z5KsxhQh2uTKyqgVb9PaCKqjhQAPsBAqaihurd19l63CubK13L6qVDMAWMKCYk+w9zWyawuWlaJAMGRI4PuPmuStfJJnXx3ABJMAZJPaoHqnWl0rOWcvuMhDAW3C8SM5gmIJzxFV/Va/Va241q0CFUmSIAVo4ciRGf7xmCIrvDZ5Szw7SLk71jxbatEqpDsCAc4kiRn292OB7ziq+x1OpBe+x09mFLXWIQQNxESATlvge8muXUajS6T03P8Aa9Qvb/do3ME8sc99x+1QfVOo3tS037hYA4QelR+Q/UyfmK20qKXVXe9e5DU6+o/s6C4ulV3ITbc1JZisZgBPpjP1AD7mK9K8D6VU0iOJm9+9ef7TBQYAGBCjFeWII0uojH9GPyk/+a9b8I/1LT/4S/pW7Z8XRznFXvxJeuPQ/Xf/AMUf/VarsmuPQ/Xf/wAQf/VarSVOyvlfaVDB5b41J/bjicWs+3q/14qC6pIcBRzMkdgXQT/E1avFPSbt7XMLaXMom1gPRIzLMcQPiTNVvqugueeLch7i7mOwMQdrIzACJP8A3rNO6lvF0TFrSPdJRBO1QT78wP4waq/UelPaYtbUspXc9vAdCPqx+Je4I9+0VYtL1l7V9Ra2Mr4ae8DcMj/j/lVls6jT6wsAGW4hgN9LCO4KnjMc+9Zo1JU9VdPUnKd1qeXae8rcH7j2rOrZ1/wmIZyIaSwu2l9X2dZAI7yucd5qp6yy9iDch0Jhb1vKE+2YIYe3NP4FUX9Lvyevd2+fI109qX+THPh7Ez4f4f8A4h+grDxZdKWNwidyjIBwcEZ7EYrLw4wKuRkbh+grT4y/q/8A80/Wr7PH++EX2x9DJXfWa5mvRdSK/V3BJ5jsfy7/AH/WTQh4KtBmdskqW5Bxnt+fcVXhWSXCOO38P/H5Vy3+k7mqezKycS5WeuOqMjnaCcEAF4GWjdIae3fNTnTuqMbpt2LbNaFsOHYgIOAUH4ge+RHIwIqh6bqU+lszA9RgzHY98x89+1SWjumRcRjgERORI45gg/P8apOnFxM7upWZ6NpdYtwCDmJ2nkdv/YrorzvR9S9FlT5dlbV4FtlvOwnjkFCSZJE8GrXoepNuuAJcuW0Ii5Alt3q9PZwsxIgyIg81jqUHHQJkzStdi+rruUhge4/n+dbKzkilK06mxvAG5lhlb0mJggwfgxmpQN1YX7yopZjCgSSewrmu6l0a4XVRaVQVbdkn8QIOB8Zqqde8XI6G2EYbwwbcRK8YO0mJ7xJA7GutOjKbXYGy0P1iwAzeYvpmYOcCf9R/GvPhrrvmbLZa4z7jC7iCjZiGOeMnC5IBjNbR0V2t+dqriWLBacghsTACn3zG4yOwzWnWde2qyaFRpxtk3LmXcjhRG6JHH6Ct9KnGF1DN+3RfORU7tP0dVH+1E3bzRcOmtAG40KEAYgwFiBiAMCaius+ILt4eXHkIuPKQxMGIYjmIiBj71E6bqV5HZ9+244Kt5ZMlTtJJZvUT6Rkn4GMVp1CuuXEDmIM/cTXf+K0rt3+cESuZkiR8n3rKtdpuBzj6vf8A81sroWO1MaW+f7RUfwBNeq+FHA0Wmk820A+8V5Sv9Tvf4uP/ANan/U16X0H+q6DH9nt/+K5XShqzlMkBbvDUuxBNrYNsNwcYCzEzJkjiM9qj9D028pUXA7ib8sbv4TculBhgZKunYxt5ECevUWNQCdrMR5vp+mNhVPqyCAG38Sa+3rOoNpgpi4zMwM/Ss+hQSDmAu6fdoPFaCh26Qi1aQOwBhRJb8R7Sxk5+a65qvdVD+Q4uA5ayFmGlg4kiJgH5j7CrDFAceg+q9/if9KVXeu+HnF03rGZO6AYZWyCyzggg5B+eZgdt7qz2L5U6e49u5dI823kW4RSS45C85E8dqsCOGEggg9wZqs4KSsweQ6/e113gtfVgpJ9EQPVIg5IODx8d6jL5K2WUkBtu4qpn6oK5HebbYr2Hq3RLOoB3rDERvXDAdsiqT1joV+wQfSyCT5qj6WyAWQ/B5ms8qTjpoXUu009H8VOrLauAG2qS1wk78Ec8zAZT8ipl9DY1Qa5Ydd30kgAg9yGVhBFUs2QCXXcxY7SZEbQFQieS5KDt8Vlo7l7TlUDm2S8MoPbn/qg1mdJPKwWZ3P059K7g2gttmZgycL8c8AR/7xEeLHD6aVMjeuR96uPSfFdu+SlwAKAAXYiCchpHY7lYVh1LwrbuLvsFdrQSoMo45wRjPvU06u7VjOpqmn9yko3i0igIcVsB9J+4+1dOv6DctM3lTAJPkv8AXHJ2H8cZ4zwYzUfZ1AMjIPdTg/wqs6LV5xzHPdftXDyPQpV4zSjo/mhjrnK23YchGI+4BNWf9jgBkmcHbMdoMYx2/hH2qvU/6G7/AMD/AOU1drX0j7D9K5wk1HBz2vrI4G1Ck7bghhEEZZSeDjOeeIzB+dysTuVj5lq4m1l5Vh33KPzyPtFVzq39cb/hH+VBXXpuoMnv8nn4Eg8x8H/uO84qNs6q/wA8DPCnKUW1wZdundZ8w2CTb04jYRJLEjhVIO2I7MCasOj6luDFx6VMeYFIU5jg5WO5OO8153buI+RCtMzyN3E4waktH1O4jbLjMUJUqskDHKhh7/2TzNZalGLIvqehTUF1rxPasiFO54aB2x+ueMic5EEji6lrbH7KwVjbGB5YME5EgATyJyMDNVpbml0yBr5/abt0K4sr9Ken0h885jPA4GM8qWzp5lf7E3Oy9+064l/SlhlYG4zehVIgzxMDBAAB7nmudOo2NKUt6MftN4zF1+EmFhBAEnt9sk1D9V6vf1WLrBbciLKYUR9P/v6V1eG9Gu5r7fRZBcgclgCV/hH8hWxx3Y9LTsQscnWzc88m+267CiZnBAMCMAZ4HzXGs8k7FmN32yTjMfasuo9UBZrjy1xzMRgLEfmeOePY8iJe9cvHLYiOYAA7fb4rrHCV9TpCm5fY6bvVFtibfY7t/cCMxnBJJMzInmuu5g24/EjEj7FAP1NV7XLCuAQcHI71YbvNn/Cf/MlWTuiakFBqxpuW4yBKkyR7fIrYj+8Z4I7is6wtaRiTsUkRJUSSI7ihTQ69SP8AZQY/3r/ySP8ASvXPCH9S0/8AhJ+leVdV6t5mnt2ggVbakkj8TQc/HNeq+EP6lp/8JP0rps983OcyYri0P13/APFH/wBVqu2oTovUd97VIy7GW9AEglgLVn1Y4BxWk5k3FKUoD5Fcd3QerfbY22PI5RjEAsuJPyCDgZjFdtKA4LWvKwt8BGJ2g/gYxMg9vs0H713GvlxAwIIBB5BqPuWbttt1uGtBf6HvuEAbWJhcdjj7STQHD1nwrbvkspa25MypwT8gjvwYjmqN1HpNywXV7QQR6bmCmfr2ngHH4hPsBzXqWk1a3BIkHupwynuCPvWWosK6lXUMp5UiQfyrnOkpEp2PGfIVAPK3N5ig8YBY7bY92Yh2JIEYHFdfTOt3NP5dpP8AdWgHtRy4TI/iAMH86tfXPCDbg+naEXJs/HcKYxGIHbtFVTT6S1bU7bQQrcXcSpB2rkgKIyxHJ+Z71mlBrEkXuWzR9Ts6xXV127Tt9RGcxIPvxj5HNRXiHwoLijDXAv4ww84L7BmlWAjgifkVVtVa2ILZdXf0lwJ/Eu6OIn0qcVO9K8Q3LWo2XG/2faSBGVAKgEEdsk/aK4pSg96mw0nhlT6z0u7bS6oBu29pXeohgSCAGU5H3iD2Jq3W+B9h+lWC5ptPrrRe3BJBAYSCpjv3qt63S3tKT5k3LfZxkiT3+I/94qJTU8WSfHhf08g2+LuVjq39cb/hH+VK+V86vdH7Tu/C6gK3b6V/1BFJq21xaVN/8+rNmxNbslz9EbJKmQfy/wBDUp0zWSApx24xJ4//AJ/5qKuNOZBwMisUPqt/41v/AC3f+1c49Zx4CtBOnvcST1F1mRySfRsiP73pP8iajw013N/R3v8AlfqKjNNO3Puf1NaE9UZIpXubSamurKNPYt6cCTe9d3OT9Ij3AjH5Vz+HdKLl9d30pLt7enifzj+FcvUNWb153JkFoU/AJH8P+1UfSmo8Fl+n7LMrurM3Gj3gflit7IzL6sACdi+3v3j86xu3trPH1bj6vYZBrVaR3wJOePv+pq3Fo2LqpmGocunlgCOw+cxJ/Op6+hBsyP8AdP8AzZI/1rZoekJb2NeDMSQfKSd5TMtj6BMD+0e2M1t1guM43qQY2qqqQAq8KqjsPialGapNSeDlq0+DmuMly3bWd5hnAyoj+1wP1z8V96X4YVFF7WN5dsAk2yYbERPf/wCIzx9q5upeJ2bZb0i/s9kTKqAGYyIjbwInHPGe1cZS3+jHx4e5TU5PFPlg+XatLbCegwSWJjMicgSMxJnntV78DdWB0iJcG1rbCyFGSxCo3Ak/jz7ROBVR6H4Ov6gByfKWQQXBlveB7fJ79q9J6T0+3ZDrbUKN8+5JKpJJOST7/ArdRhuxOM27hfNu7gwNlCIEEG58+6qP4nPaurSaVLa7UUKPYfqT3PzW6ldiBSlKAUpSgFKUoDn1WjW5BMhh9LKYYfYj9ODXO+puWi3mLut8i4gkj4KCWP3UH7CpClAYWbquAykEHgio7rXQbOqUrdWT/aGGGZ5rovaAfVbPltJJ2jDE5O5eDPvz81t1GoFtdzmBiT8kgfqahq4TtlFE6r4dvWWZlzb2t+8SN6g4yDmQD9Q9u1VQ6dSiG2rkw6By0ACNqjaRJE8s0DHtXr//APp24uGTFvDEqfcjGM5BGKrvW9JpL0bWNu4SrDarQ8njYMNPB71xlR/1LKR5/pnuW3thbkBDtJRgRvVpPBjAeDVw0XilW8wXwqokAuJOcCNoBnPtUXrul3LW8OirbIBVwJBXBMEibZgAHHfvFQl7T3I8tFZ/Mgl8fVLMABORAB3fb7VmnBPEkWuXHWeHbN5C9kI6uD6TBUzwQeVYe4P3qmdT8O3LTqthTJmbLkSIj6XMK09hhs8GJrv0HV7lu9bCO2wBmKKfS0CDjjlD/wCmrToutafVqfORUH4d5EEfB5B+Kqp1KatrHsfz8rI0d1hnmlu+CdplWGCrYIPtWxfqt/41v/Leq89c8LBwzR5sgw0nzVPIIefUPgz+VU+90t7LWpfeDeSAVIZQFuTvBmDLRMn+dTGNKXSg7cn6P9/k6yrylHdku86W/o73/K/zCo2y8g/BIqSb+jvf8r9RWnoWi8y8qQCN25542iC0/cY/OrNpbzfzBziSjt5GigDbd1B+/o4H2EZj5NQYHH5V3de1fnahmH0L6FE4xyft8feuGq0lZXeryXNQ6KT+8chLbOQGP3gkKssw+QI9yK7f2tbcjTpsHHmvBuD32n8IPxn+9U54V6f5gJa35g94GApMgFgRJJ+4g5Far/UNMmoBTSBgwcIhcn1KVAJQAgTJxnjFS53bSVyHJvU1dK0tyzYfU5CkhQTEurGWABwRgffPzW/qPiZne26kbrZBRQIWCpye5MmNsgRPxTTefr9Utm+biITO0CFRQD+A8TkSwnIwJxcdL4G063TcJLr+G0fpH37sPg1eFBy6UtSjaKPY6fq9e5cKXz9bHaig9hOIEcLJq/8AQfB9jTEOR5l0fjbgH+6vA+/NT1iwqKFRVVRgKoAAHwBgVyPq3uEraXEZut9IPsF5Y/wHz2rTCmolXJs6NbrEsqWdoA/Mn4AGSfYDJrm6LrfOVrnlvbBYbRcADEbEIO0Ekc8GDjit2m0IWCxNx+d7ZM/A4UfAiuuK6FRSlKAUpSgFKUoBSlKAUpSgFRvUdUm2953otIAWef8A5HEdoH3qSqM6p0ZNQl1LhbbcH4CVI9O3kGgOPzbDM48y6zMyDhjw7lYO36QxbPGI7Vhr7OmVgLjXAyQUweSQfTC+ozEjNdFvoG0jbfugBlO30kEKWbaSVkrLseZ+az6l0Jb8+ZcciICwpUZBOCsNMCQ0jFAddqHDWyspsX6s7lYMCCCPj+dQHV/CS7ZsDg/0bHB+xP0kdv8ASp5l8oFgCwCou1RkBd0kAc4PAHbFdFjUK4lTMcjgg8wQcgwRzVZQUlZg8kv6NrYdGtrYbccEAGJOVIxDFjPyTya5H0+BbQFyCp3BSDgbmwRMDcM/Br2DX9OtXl23EVsEAkZE+x5B+1U7rPhS5bLOjtcQiCgEOBIPIPrHuIHAwa4SpNZRZSILpPiq6lxkuR5dtLcqFzJmQD7ZH8Ksto6fXIHEqxkc7WkYOO/5e9U79k80YAtlid+5fUGLEgH1fu1WeIP5VosrFxEX1KjM3mqCAZLLInjIEH5EVmcE8rUu1bBiwi3e/wCV+orf0rX27OnvCGN66ds/hVNoH+rfyrQw/d3f+UJ/MfzrV03VC1cRyAdrKRPbnMHBjmryhe9+XkEa9NonLC2qMXP4YM5zMe2ZmrLp+gWdMu/XPBP0WkaSYOZ289uMD3rh1viK557XkJVyhtz+ELOIHBPeT/a+M7ejeHNTrG3uWVcTduhiSMkbQYLD8wBPNRuTm7aefiTfGTDqHie46+Tp18izhUS2IePaV9/Yfxqf8F+F7lm8L98BYTaikgkltpmOxG2PfJqzeH/DdnSqAoD3MzdYDcZ9vYdoFdHVVBfTzGLx5HB8q6B+cxHzWmlRUCkpX0Pmo01zzVZSdq7cSMyx3z7wsRXHe0epDbkd9pdnKMVJEFAqA/2CN7fwFcdu/qCDH7QQZ2g21VgRhpnBwCy8fVHauh79/wAu1/TbmZwPQMDdKG57ekRHu3xXcoSPR7T27e267MxYkG4VLGRMenGDIx7VI1WLPmNb0xvBvMGoT6hkelt2BwJ3Z9qs9AKUpQClKUApSlAKUpQClKUApSlAKUpQClKUArmv6JWYP9LgQHXmPb5Hwa6aUBHrqntj98BA/wB4v0x7sD9PzyK7lYESDIPBFfSK4m6ftYNaOyMFI9DD22ggA/3h880Bq6r0S3fywIcCA4Ofz7H86o3VegXrIbzfXbNxGm3uAO3I3hTIBJM5ir/Z13a6PLaQBJ9LE/2W78HHPxXWygiCAQe1c50oy+5Kk0eNdR0YCGPqJEAD2K9+OAcfFSngzwmmrU3rrHywWQIIkkYaTGB2EZ+RVw6v4Z0927bLhhuMbUIVTCtyIkYkYip3T6dLS7UVUUdgABUQptdZ3G8yB6X4L09lt5BuEGV3nA9scGPczVgv3lRSzGFAkk1xjqG8xZXeMTcmLcTBhhO4iDgd+SK2afQwSzsbjEg+oYWMjavAj8z810SsQavOuXQvlg20OS7r6iPYIeCfdv4e3TpNItudsyxliSSSfkmuilSBSlKAUpSgFKUoBSlKAUpSgFKUoBSlKAUpSgFKUoBSlKAUpSgFKUoDXfsq6lWAKkQQa4/IuWiPLO+3ABRzkROVY5J+GPYQRUhSgKprfFCXGK6ZGv6ixcKtpvSjBjbciS5C7f7wJHPNTGk0ty6k6mAWCk2kJ2qeSCwMvkwZ9JA45nPV2VF6y20btzeqBP0N3qQoD4qgCBgV9pSgFKUoBSlKAUpSgFKUoBSlKAUpSgP/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 name="Date Placeholder 4"/>
          <p:cNvSpPr>
            <a:spLocks noGrp="1"/>
          </p:cNvSpPr>
          <p:nvPr>
            <p:ph type="dt" idx="10"/>
          </p:nvPr>
        </p:nvSpPr>
        <p:spPr/>
        <p:txBody>
          <a:bodyPr/>
          <a:lstStyle/>
          <a:p>
            <a:pPr>
              <a:defRPr/>
            </a:pPr>
            <a:fld id="{43AAE3DF-0BA8-41F6-BBB2-EF64B8AE8910}" type="datetime1">
              <a:rPr lang="en-US" altLang="en-US" smtClean="0"/>
              <a:t>12/3/2013</a:t>
            </a:fld>
            <a:endParaRPr lang="en-US" altLang="en-US"/>
          </a:p>
        </p:txBody>
      </p:sp>
      <p:sp>
        <p:nvSpPr>
          <p:cNvPr id="7" name="Footer Placeholder 6"/>
          <p:cNvSpPr>
            <a:spLocks noGrp="1"/>
          </p:cNvSpPr>
          <p:nvPr>
            <p:ph type="ftr" idx="11"/>
          </p:nvPr>
        </p:nvSpPr>
        <p:spPr/>
        <p:txBody>
          <a:bodyPr/>
          <a:lstStyle/>
          <a:p>
            <a:pPr>
              <a:defRPr/>
            </a:pPr>
            <a:r>
              <a:rPr lang="en-US" altLang="en-US" smtClean="0"/>
              <a:t>Team Bravo</a:t>
            </a:r>
            <a:endParaRPr lang="en-US" alt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1456531" y="971338"/>
            <a:ext cx="7053104" cy="6591512"/>
          </a:xfrm>
        </p:spPr>
        <p:txBody>
          <a:bodyPr/>
          <a:lstStyle/>
          <a:p>
            <a:r>
              <a:rPr lang="en-US" sz="3200" dirty="0" smtClean="0">
                <a:solidFill>
                  <a:schemeClr val="tx1">
                    <a:lumMod val="85000"/>
                    <a:lumOff val="15000"/>
                  </a:schemeClr>
                </a:solidFill>
              </a:rPr>
              <a:t>Group Organization</a:t>
            </a:r>
          </a:p>
          <a:p>
            <a:r>
              <a:rPr lang="en-US" sz="3200" dirty="0" smtClean="0">
                <a:solidFill>
                  <a:schemeClr val="bg1">
                    <a:lumMod val="65000"/>
                  </a:schemeClr>
                </a:solidFill>
              </a:rPr>
              <a:t>Project Overview</a:t>
            </a:r>
          </a:p>
          <a:p>
            <a:r>
              <a:rPr lang="en-US" sz="3200" dirty="0" smtClean="0">
                <a:solidFill>
                  <a:schemeClr val="bg1">
                    <a:lumMod val="65000"/>
                  </a:schemeClr>
                </a:solidFill>
              </a:rPr>
              <a:t>Mission Success Criteria</a:t>
            </a:r>
          </a:p>
          <a:p>
            <a:r>
              <a:rPr lang="en-US" sz="3200" dirty="0" smtClean="0">
                <a:solidFill>
                  <a:schemeClr val="bg1">
                    <a:lumMod val="65000"/>
                  </a:schemeClr>
                </a:solidFill>
              </a:rPr>
              <a:t>Design Constraints</a:t>
            </a:r>
          </a:p>
          <a:p>
            <a:r>
              <a:rPr lang="en-US" sz="3200" dirty="0" smtClean="0">
                <a:solidFill>
                  <a:schemeClr val="bg1">
                    <a:lumMod val="65000"/>
                  </a:schemeClr>
                </a:solidFill>
              </a:rPr>
              <a:t>Mission Architecture</a:t>
            </a:r>
          </a:p>
          <a:p>
            <a:r>
              <a:rPr lang="en-US" sz="3200" dirty="0" smtClean="0">
                <a:solidFill>
                  <a:schemeClr val="bg1">
                    <a:lumMod val="65000"/>
                  </a:schemeClr>
                </a:solidFill>
              </a:rPr>
              <a:t>CONOPS</a:t>
            </a:r>
          </a:p>
          <a:p>
            <a:r>
              <a:rPr lang="en-US" sz="3200" dirty="0" smtClean="0">
                <a:solidFill>
                  <a:schemeClr val="bg1">
                    <a:lumMod val="65000"/>
                  </a:schemeClr>
                </a:solidFill>
              </a:rPr>
              <a:t>Risk Assessment</a:t>
            </a:r>
          </a:p>
          <a:p>
            <a:r>
              <a:rPr lang="en-US" sz="3200" dirty="0" smtClean="0">
                <a:solidFill>
                  <a:schemeClr val="bg1">
                    <a:lumMod val="65000"/>
                  </a:schemeClr>
                </a:solidFill>
              </a:rPr>
              <a:t>Schedule</a:t>
            </a:r>
          </a:p>
          <a:p>
            <a:endParaRPr lang="en-US" sz="4000" dirty="0">
              <a:solidFill>
                <a:schemeClr val="bg1">
                  <a:lumMod val="65000"/>
                </a:schemeClr>
              </a:solidFill>
            </a:endParaRPr>
          </a:p>
          <a:p>
            <a:endParaRPr lang="en-US" dirty="0" smtClean="0">
              <a:solidFill>
                <a:schemeClr val="bg1">
                  <a:lumMod val="65000"/>
                </a:schemeClr>
              </a:solidFill>
            </a:endParaRPr>
          </a:p>
        </p:txBody>
      </p:sp>
    </p:spTree>
    <p:extLst>
      <p:ext uri="{BB962C8B-B14F-4D97-AF65-F5344CB8AC3E}">
        <p14:creationId xmlns:p14="http://schemas.microsoft.com/office/powerpoint/2010/main" val="1899034955"/>
      </p:ext>
    </p:extLst>
  </p:cSld>
  <p:clrMapOvr>
    <a:masterClrMapping/>
  </p:clrMapOvr>
  <mc:AlternateContent xmlns:mc="http://schemas.openxmlformats.org/markup-compatibility/2006">
    <mc:Choice xmlns:p14="http://schemas.microsoft.com/office/powerpoint/2010/main" Requires="p14">
      <p:transition spd="slow" p14:dur="2000" advTm="1200"/>
    </mc:Choice>
    <mc:Fallback>
      <p:transition spd="slow" advTm="1200"/>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1"/>
          <p:cNvSpPr>
            <a:spLocks noGrp="1" noChangeArrowheads="1"/>
          </p:cNvSpPr>
          <p:nvPr>
            <p:ph type="title"/>
          </p:nvPr>
        </p:nvSpPr>
        <p:spPr>
          <a:xfrm>
            <a:off x="503238" y="301625"/>
            <a:ext cx="9067800" cy="1262063"/>
          </a:xfrm>
        </p:spPr>
        <p:txBody>
          <a:bodyPr tIns="38880"/>
          <a:lstStyle/>
          <a:p>
            <a:pPr eaLnBrk="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b="1" dirty="0" smtClean="0">
                <a:solidFill>
                  <a:srgbClr val="000000"/>
                </a:solidFill>
              </a:rPr>
              <a:t>Configuration Options</a:t>
            </a:r>
          </a:p>
        </p:txBody>
      </p:sp>
      <p:sp>
        <p:nvSpPr>
          <p:cNvPr id="6146" name="Rectangle 2"/>
          <p:cNvSpPr>
            <a:spLocks noGrp="1" noChangeArrowheads="1"/>
          </p:cNvSpPr>
          <p:nvPr>
            <p:ph type="body" idx="1"/>
          </p:nvPr>
        </p:nvSpPr>
        <p:spPr>
          <a:xfrm>
            <a:off x="503238" y="1768475"/>
            <a:ext cx="9067800" cy="5086350"/>
          </a:xfrm>
        </p:spPr>
        <p:txBody>
          <a:bodyPr/>
          <a:lstStyle/>
          <a:p>
            <a:pPr marL="215900" indent="-215900" eaLnBrk="1">
              <a:buFont typeface="Times New Roman" pitchFamily="16" charset="0"/>
              <a:buAutoNum type="arabicPeriod"/>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defRPr/>
            </a:pPr>
            <a:r>
              <a:rPr lang="en-US" altLang="en-US" dirty="0" smtClean="0">
                <a:solidFill>
                  <a:srgbClr val="000000"/>
                </a:solidFill>
              </a:rPr>
              <a:t> Full 6U satellite</a:t>
            </a:r>
          </a:p>
          <a:p>
            <a:pPr marL="558800" indent="-554038" eaLnBrk="1">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defRPr/>
            </a:pPr>
            <a:endParaRPr lang="en-US" altLang="en-US" dirty="0" smtClean="0">
              <a:solidFill>
                <a:srgbClr val="000000"/>
              </a:solidFill>
            </a:endParaRPr>
          </a:p>
          <a:p>
            <a:pPr marL="558800" indent="-554038" eaLnBrk="1">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defRPr/>
            </a:pPr>
            <a:endParaRPr lang="en-US" altLang="en-US" dirty="0" smtClean="0">
              <a:solidFill>
                <a:srgbClr val="000000"/>
              </a:solidFill>
            </a:endParaRPr>
          </a:p>
          <a:p>
            <a:pPr marL="457200" indent="-457200" eaLnBrk="1">
              <a:buFont typeface="+mj-lt"/>
              <a:buAutoNum type="arabicPeriod" startAt="2"/>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defRPr/>
            </a:pPr>
            <a:r>
              <a:rPr lang="en-US" altLang="en-US" dirty="0" smtClean="0">
                <a:solidFill>
                  <a:srgbClr val="000000"/>
                </a:solidFill>
              </a:rPr>
              <a:t>Active </a:t>
            </a:r>
            <a:r>
              <a:rPr lang="en-US" altLang="en-US" dirty="0" smtClean="0">
                <a:solidFill>
                  <a:srgbClr val="000000"/>
                </a:solidFill>
              </a:rPr>
              <a:t>– Passive </a:t>
            </a:r>
          </a:p>
          <a:p>
            <a:pPr marL="558800" indent="-554038" eaLnBrk="1">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defRPr/>
            </a:pPr>
            <a:endParaRPr lang="en-US" altLang="en-US" dirty="0" smtClean="0">
              <a:solidFill>
                <a:srgbClr val="000000"/>
              </a:solidFill>
            </a:endParaRPr>
          </a:p>
          <a:p>
            <a:pPr marL="558800" indent="-554038" eaLnBrk="1">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defRPr/>
            </a:pPr>
            <a:endParaRPr lang="en-US" altLang="en-US" dirty="0" smtClean="0">
              <a:solidFill>
                <a:srgbClr val="000000"/>
              </a:solidFill>
            </a:endParaRPr>
          </a:p>
          <a:p>
            <a:pPr marL="558800" indent="-554038" eaLnBrk="1">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defRPr/>
            </a:pPr>
            <a:endParaRPr lang="en-US" altLang="en-US" dirty="0" smtClean="0">
              <a:solidFill>
                <a:srgbClr val="000000"/>
              </a:solidFill>
            </a:endParaRPr>
          </a:p>
          <a:p>
            <a:pPr marL="457200" indent="-457200" eaLnBrk="1">
              <a:buFont typeface="+mj-lt"/>
              <a:buAutoNum type="arabicPeriod" startAt="3"/>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defRPr/>
            </a:pPr>
            <a:r>
              <a:rPr lang="en-US" altLang="en-US" dirty="0" smtClean="0">
                <a:solidFill>
                  <a:srgbClr val="000000"/>
                </a:solidFill>
              </a:rPr>
              <a:t> Active - Active</a:t>
            </a:r>
          </a:p>
        </p:txBody>
      </p:sp>
      <p:pic>
        <p:nvPicPr>
          <p:cNvPr id="9221"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l="36720" t="22469" r="33257" b="28795"/>
          <a:stretch>
            <a:fillRect/>
          </a:stretch>
        </p:blipFill>
        <p:spPr bwMode="auto">
          <a:xfrm>
            <a:off x="3200400" y="1736725"/>
            <a:ext cx="1096963" cy="1555750"/>
          </a:xfrm>
          <a:prstGeom prst="rect">
            <a:avLst/>
          </a:prstGeom>
          <a:noFill/>
          <a:ln>
            <a:noFill/>
          </a:ln>
          <a:effectLst/>
          <a:extLst>
            <a:ext uri="{909E8E84-426E-40DD-AFC4-6F175D3DCCD1}">
              <a14:hiddenFill xmlns:a14="http://schemas.microsoft.com/office/drawing/2010/main">
                <a:blipFill dpi="0" rotWithShape="0">
                  <a:blip/>
                  <a:srcRect l="36720" t="22469" r="33257" b="28795"/>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9222"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290888" y="3570288"/>
            <a:ext cx="1189037" cy="17335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9223"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290888" y="5303838"/>
            <a:ext cx="1189037" cy="17653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 name="Slide Number Placeholder 7"/>
          <p:cNvSpPr>
            <a:spLocks noGrp="1"/>
          </p:cNvSpPr>
          <p:nvPr>
            <p:ph type="sldNum" idx="12"/>
          </p:nvPr>
        </p:nvSpPr>
        <p:spPr/>
        <p:txBody>
          <a:bodyPr/>
          <a:lstStyle/>
          <a:p>
            <a:pPr>
              <a:defRPr/>
            </a:pPr>
            <a:fld id="{8C6E2802-7AC4-44BB-B0A5-E12803E0614A}" type="slidenum">
              <a:rPr lang="en-US" altLang="en-US" smtClean="0"/>
              <a:pPr>
                <a:defRPr/>
              </a:pPr>
              <a:t>20</a:t>
            </a:fld>
            <a:endParaRPr lang="en-US" altLang="en-US" dirty="0"/>
          </a:p>
        </p:txBody>
      </p:sp>
      <p:sp>
        <p:nvSpPr>
          <p:cNvPr id="2" name="Date Placeholder 1"/>
          <p:cNvSpPr>
            <a:spLocks noGrp="1"/>
          </p:cNvSpPr>
          <p:nvPr>
            <p:ph type="dt" idx="10"/>
          </p:nvPr>
        </p:nvSpPr>
        <p:spPr/>
        <p:txBody>
          <a:bodyPr/>
          <a:lstStyle/>
          <a:p>
            <a:pPr>
              <a:defRPr/>
            </a:pPr>
            <a:fld id="{C37C5161-E779-4D1F-A967-35FBF1F002D1}" type="datetime1">
              <a:rPr lang="en-US" altLang="en-US" smtClean="0"/>
              <a:t>12/3/2013</a:t>
            </a:fld>
            <a:endParaRPr lang="en-US" altLang="en-US"/>
          </a:p>
        </p:txBody>
      </p:sp>
      <p:sp>
        <p:nvSpPr>
          <p:cNvPr id="4" name="Footer Placeholder 3"/>
          <p:cNvSpPr>
            <a:spLocks noGrp="1"/>
          </p:cNvSpPr>
          <p:nvPr>
            <p:ph type="ftr" idx="11"/>
          </p:nvPr>
        </p:nvSpPr>
        <p:spPr/>
        <p:txBody>
          <a:bodyPr/>
          <a:lstStyle/>
          <a:p>
            <a:pPr>
              <a:defRPr/>
            </a:pPr>
            <a:r>
              <a:rPr lang="en-US" altLang="en-US" smtClean="0"/>
              <a:t>Team Bravo</a:t>
            </a:r>
            <a:endParaRPr lang="en-US" altLang="en-US"/>
          </a:p>
        </p:txBody>
      </p:sp>
    </p:spTree>
    <p:extLst>
      <p:ext uri="{BB962C8B-B14F-4D97-AF65-F5344CB8AC3E}">
        <p14:creationId xmlns:p14="http://schemas.microsoft.com/office/powerpoint/2010/main" val="1170760491"/>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1"/>
          <p:cNvSpPr>
            <a:spLocks noGrp="1" noChangeArrowheads="1"/>
          </p:cNvSpPr>
          <p:nvPr>
            <p:ph type="title"/>
          </p:nvPr>
        </p:nvSpPr>
        <p:spPr>
          <a:xfrm>
            <a:off x="503238" y="301625"/>
            <a:ext cx="9063037" cy="1257300"/>
          </a:xfrm>
        </p:spPr>
        <p:txBody>
          <a:bodyPr/>
          <a:lstStyle/>
          <a:p>
            <a:pPr eaLnBrk="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b="1" dirty="0" smtClean="0">
                <a:solidFill>
                  <a:srgbClr val="000000"/>
                </a:solidFill>
              </a:rPr>
              <a:t>Configuration Option: 6U</a:t>
            </a:r>
          </a:p>
        </p:txBody>
      </p:sp>
      <p:sp>
        <p:nvSpPr>
          <p:cNvPr id="10244" name="Rectangle 2"/>
          <p:cNvSpPr>
            <a:spLocks noGrp="1" noChangeArrowheads="1"/>
          </p:cNvSpPr>
          <p:nvPr>
            <p:ph type="body" idx="1"/>
          </p:nvPr>
        </p:nvSpPr>
        <p:spPr>
          <a:xfrm>
            <a:off x="503238" y="1768475"/>
            <a:ext cx="9063037" cy="4986338"/>
          </a:xfrm>
        </p:spPr>
        <p:txBody>
          <a:bodyPr/>
          <a:lstStyle/>
          <a:p>
            <a:pPr marL="215900" indent="-215900" eaLnBrk="1">
              <a:lnSpc>
                <a:spcPct val="100000"/>
              </a:lnSpc>
              <a:buSzPct val="45000"/>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pPr>
            <a:r>
              <a:rPr lang="en-US" altLang="en-US" dirty="0" smtClean="0"/>
              <a:t>    </a:t>
            </a:r>
            <a:r>
              <a:rPr lang="en-US" altLang="en-US" dirty="0" smtClean="0">
                <a:solidFill>
                  <a:srgbClr val="000000"/>
                </a:solidFill>
              </a:rPr>
              <a:t>Pros</a:t>
            </a:r>
          </a:p>
          <a:p>
            <a:pPr marL="831714" lvl="2" indent="-215900" eaLnBrk="1">
              <a:lnSpc>
                <a:spcPct val="100000"/>
              </a:lnSpc>
              <a:buSzPct val="45000"/>
              <a:buFont typeface="Wingdings" charset="2"/>
              <a:buChar char=""/>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pPr>
            <a:r>
              <a:rPr lang="en-US" altLang="en-US" dirty="0" smtClean="0">
                <a:solidFill>
                  <a:srgbClr val="000000"/>
                </a:solidFill>
              </a:rPr>
              <a:t>More power available</a:t>
            </a:r>
          </a:p>
          <a:p>
            <a:pPr marL="831714" lvl="2" indent="-215900" eaLnBrk="1">
              <a:lnSpc>
                <a:spcPct val="100000"/>
              </a:lnSpc>
              <a:buSzPct val="45000"/>
              <a:buFont typeface="Wingdings" charset="2"/>
              <a:buChar char=""/>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pPr>
            <a:r>
              <a:rPr lang="en-US" altLang="en-US" dirty="0" smtClean="0">
                <a:solidFill>
                  <a:srgbClr val="000000"/>
                </a:solidFill>
              </a:rPr>
              <a:t>No separation required</a:t>
            </a:r>
          </a:p>
          <a:p>
            <a:pPr marL="215900" indent="-215900" eaLnBrk="1">
              <a:lnSpc>
                <a:spcPct val="100000"/>
              </a:lnSpc>
              <a:buSzPct val="45000"/>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pPr>
            <a:r>
              <a:rPr lang="en-US" altLang="en-US" dirty="0" smtClean="0">
                <a:solidFill>
                  <a:srgbClr val="000000"/>
                </a:solidFill>
              </a:rPr>
              <a:t>    Cons</a:t>
            </a:r>
          </a:p>
          <a:p>
            <a:pPr marL="831714" lvl="2" indent="-215900" eaLnBrk="1">
              <a:lnSpc>
                <a:spcPct val="100000"/>
              </a:lnSpc>
              <a:buSzPct val="45000"/>
              <a:buFont typeface="Wingdings" charset="2"/>
              <a:buChar char=""/>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pPr>
            <a:r>
              <a:rPr lang="en-US" altLang="en-US" dirty="0" smtClean="0">
                <a:solidFill>
                  <a:srgbClr val="000000"/>
                </a:solidFill>
              </a:rPr>
              <a:t>It is expensive to identify and track resident space objects</a:t>
            </a:r>
          </a:p>
          <a:p>
            <a:pPr marL="831714" lvl="2" indent="-215900" eaLnBrk="1">
              <a:lnSpc>
                <a:spcPct val="100000"/>
              </a:lnSpc>
              <a:buSzPct val="45000"/>
              <a:buFont typeface="Wingdings" charset="2"/>
              <a:buChar char=""/>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pPr>
            <a:r>
              <a:rPr lang="en-US" altLang="en-US" dirty="0" smtClean="0">
                <a:solidFill>
                  <a:srgbClr val="000000"/>
                </a:solidFill>
              </a:rPr>
              <a:t>Launch service provider may not allow rendezvous with resident space object</a:t>
            </a:r>
          </a:p>
          <a:p>
            <a:pPr marL="831714" lvl="2" indent="-215900" eaLnBrk="1">
              <a:lnSpc>
                <a:spcPct val="100000"/>
              </a:lnSpc>
              <a:buSzPct val="45000"/>
              <a:buFont typeface="Wingdings" charset="2"/>
              <a:buChar char=""/>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pPr>
            <a:r>
              <a:rPr lang="en-US" altLang="en-US" dirty="0" smtClean="0">
                <a:solidFill>
                  <a:srgbClr val="000000"/>
                </a:solidFill>
              </a:rPr>
              <a:t>More delta-v required for operations</a:t>
            </a:r>
          </a:p>
        </p:txBody>
      </p:sp>
      <p:sp>
        <p:nvSpPr>
          <p:cNvPr id="6" name="Slide Number Placeholder 5"/>
          <p:cNvSpPr>
            <a:spLocks noGrp="1"/>
          </p:cNvSpPr>
          <p:nvPr>
            <p:ph type="sldNum" idx="12"/>
          </p:nvPr>
        </p:nvSpPr>
        <p:spPr/>
        <p:txBody>
          <a:bodyPr/>
          <a:lstStyle/>
          <a:p>
            <a:pPr>
              <a:defRPr/>
            </a:pPr>
            <a:fld id="{8C6E2802-7AC4-44BB-B0A5-E12803E0614A}" type="slidenum">
              <a:rPr lang="en-US" altLang="en-US" smtClean="0"/>
              <a:pPr>
                <a:defRPr/>
              </a:pPr>
              <a:t>21</a:t>
            </a:fld>
            <a:endParaRPr lang="en-US" altLang="en-US" dirty="0"/>
          </a:p>
        </p:txBody>
      </p:sp>
      <p:sp>
        <p:nvSpPr>
          <p:cNvPr id="2" name="Date Placeholder 1"/>
          <p:cNvSpPr>
            <a:spLocks noGrp="1"/>
          </p:cNvSpPr>
          <p:nvPr>
            <p:ph type="dt" idx="10"/>
          </p:nvPr>
        </p:nvSpPr>
        <p:spPr/>
        <p:txBody>
          <a:bodyPr/>
          <a:lstStyle/>
          <a:p>
            <a:pPr>
              <a:defRPr/>
            </a:pPr>
            <a:fld id="{4E0B25A7-3CB3-4884-B6FF-654E31C5D3F3}" type="datetime1">
              <a:rPr lang="en-US" altLang="en-US" smtClean="0"/>
              <a:t>12/3/2013</a:t>
            </a:fld>
            <a:endParaRPr lang="en-US" altLang="en-US"/>
          </a:p>
        </p:txBody>
      </p:sp>
      <p:sp>
        <p:nvSpPr>
          <p:cNvPr id="4" name="Footer Placeholder 3"/>
          <p:cNvSpPr>
            <a:spLocks noGrp="1"/>
          </p:cNvSpPr>
          <p:nvPr>
            <p:ph type="ftr" idx="11"/>
          </p:nvPr>
        </p:nvSpPr>
        <p:spPr/>
        <p:txBody>
          <a:bodyPr/>
          <a:lstStyle/>
          <a:p>
            <a:pPr>
              <a:defRPr/>
            </a:pPr>
            <a:r>
              <a:rPr lang="en-US" altLang="en-US" smtClean="0"/>
              <a:t>Team Bravo</a:t>
            </a:r>
            <a:endParaRPr lang="en-US" altLang="en-US"/>
          </a:p>
        </p:txBody>
      </p:sp>
    </p:spTree>
    <p:extLst>
      <p:ext uri="{BB962C8B-B14F-4D97-AF65-F5344CB8AC3E}">
        <p14:creationId xmlns:p14="http://schemas.microsoft.com/office/powerpoint/2010/main" val="107410202"/>
      </p:ext>
    </p:extLst>
  </p:cSld>
  <p:clrMapOvr>
    <a:masterClrMapping/>
  </p:clrMapOvr>
  <p:transition spd="med"/>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1"/>
          <p:cNvSpPr>
            <a:spLocks noGrp="1" noChangeArrowheads="1"/>
          </p:cNvSpPr>
          <p:nvPr>
            <p:ph type="title"/>
          </p:nvPr>
        </p:nvSpPr>
        <p:spPr>
          <a:xfrm>
            <a:off x="503238" y="301625"/>
            <a:ext cx="9063037" cy="1257300"/>
          </a:xfrm>
        </p:spPr>
        <p:txBody>
          <a:bodyPr/>
          <a:lstStyle/>
          <a:p>
            <a:pPr eaLnBrk="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b="1" dirty="0" smtClean="0">
                <a:solidFill>
                  <a:srgbClr val="000000"/>
                </a:solidFill>
              </a:rPr>
              <a:t>Configuration Option: Active - Passive</a:t>
            </a:r>
          </a:p>
        </p:txBody>
      </p:sp>
      <p:sp>
        <p:nvSpPr>
          <p:cNvPr id="11268" name="Rectangle 2"/>
          <p:cNvSpPr>
            <a:spLocks noGrp="1" noChangeArrowheads="1"/>
          </p:cNvSpPr>
          <p:nvPr>
            <p:ph type="body" idx="1"/>
          </p:nvPr>
        </p:nvSpPr>
        <p:spPr>
          <a:xfrm>
            <a:off x="503238" y="1768475"/>
            <a:ext cx="9063037" cy="4986338"/>
          </a:xfrm>
        </p:spPr>
        <p:txBody>
          <a:bodyPr/>
          <a:lstStyle/>
          <a:p>
            <a:pPr marL="215900" indent="-215900" eaLnBrk="1">
              <a:lnSpc>
                <a:spcPct val="100000"/>
              </a:lnSpc>
              <a:buSzPct val="45000"/>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pPr>
            <a:r>
              <a:rPr lang="en-US" altLang="en-US" dirty="0" smtClean="0">
                <a:solidFill>
                  <a:srgbClr val="000000"/>
                </a:solidFill>
              </a:rPr>
              <a:t>   Pros</a:t>
            </a:r>
          </a:p>
          <a:p>
            <a:pPr marL="914092" lvl="4" indent="-215900" eaLnBrk="1">
              <a:lnSpc>
                <a:spcPct val="100000"/>
              </a:lnSpc>
              <a:buSzPct val="45000"/>
              <a:buFont typeface="Wingdings" charset="2"/>
              <a:buChar char=""/>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pPr>
            <a:r>
              <a:rPr lang="en-US" altLang="en-US" sz="2400" dirty="0" smtClean="0">
                <a:solidFill>
                  <a:srgbClr val="000000"/>
                </a:solidFill>
              </a:rPr>
              <a:t>Less Complex</a:t>
            </a:r>
          </a:p>
          <a:p>
            <a:pPr marL="914092" lvl="4" indent="-215900" eaLnBrk="1">
              <a:lnSpc>
                <a:spcPct val="100000"/>
              </a:lnSpc>
              <a:buSzPct val="45000"/>
              <a:buFont typeface="Wingdings" charset="2"/>
              <a:buChar char=""/>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pPr>
            <a:r>
              <a:rPr lang="en-US" altLang="en-US" sz="2400" dirty="0" smtClean="0">
                <a:solidFill>
                  <a:srgbClr val="000000"/>
                </a:solidFill>
              </a:rPr>
              <a:t>Target vehicle accompanies chase vehicle to orbit</a:t>
            </a:r>
          </a:p>
          <a:p>
            <a:pPr marL="215900" indent="-215900" eaLnBrk="1">
              <a:lnSpc>
                <a:spcPct val="100000"/>
              </a:lnSpc>
              <a:buSzPct val="45000"/>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pPr>
            <a:r>
              <a:rPr lang="en-US" altLang="en-US" dirty="0" smtClean="0">
                <a:solidFill>
                  <a:srgbClr val="000000"/>
                </a:solidFill>
              </a:rPr>
              <a:t>   Cons</a:t>
            </a:r>
          </a:p>
          <a:p>
            <a:pPr marL="914092" lvl="4" indent="-215900" eaLnBrk="1">
              <a:lnSpc>
                <a:spcPct val="100000"/>
              </a:lnSpc>
              <a:buSzPct val="45000"/>
              <a:buFont typeface="Wingdings" charset="2"/>
              <a:buChar char=""/>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pPr>
            <a:r>
              <a:rPr lang="en-US" altLang="en-US" sz="2400" dirty="0" smtClean="0">
                <a:solidFill>
                  <a:srgbClr val="000000"/>
                </a:solidFill>
              </a:rPr>
              <a:t>No control over vehicle</a:t>
            </a:r>
          </a:p>
          <a:p>
            <a:pPr marL="914092" lvl="4" indent="-215900" eaLnBrk="1">
              <a:lnSpc>
                <a:spcPct val="100000"/>
              </a:lnSpc>
              <a:buSzPct val="45000"/>
              <a:buFont typeface="Wingdings" charset="2"/>
              <a:buChar char=""/>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pPr>
            <a:r>
              <a:rPr lang="en-US" altLang="en-US" sz="2400" dirty="0" smtClean="0">
                <a:solidFill>
                  <a:srgbClr val="000000"/>
                </a:solidFill>
              </a:rPr>
              <a:t>Harder to maintain relative velocities</a:t>
            </a:r>
          </a:p>
          <a:p>
            <a:pPr marL="914092" lvl="4" indent="-215900" eaLnBrk="1">
              <a:lnSpc>
                <a:spcPct val="100000"/>
              </a:lnSpc>
              <a:buSzPct val="45000"/>
              <a:buFont typeface="Wingdings" charset="2"/>
              <a:buChar char=""/>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pPr>
            <a:r>
              <a:rPr lang="en-US" altLang="en-US" sz="2400" dirty="0" smtClean="0">
                <a:solidFill>
                  <a:srgbClr val="000000"/>
                </a:solidFill>
              </a:rPr>
              <a:t>Less redundancy</a:t>
            </a:r>
          </a:p>
        </p:txBody>
      </p:sp>
      <p:sp>
        <p:nvSpPr>
          <p:cNvPr id="6" name="Slide Number Placeholder 5"/>
          <p:cNvSpPr>
            <a:spLocks noGrp="1"/>
          </p:cNvSpPr>
          <p:nvPr>
            <p:ph type="sldNum" idx="12"/>
          </p:nvPr>
        </p:nvSpPr>
        <p:spPr/>
        <p:txBody>
          <a:bodyPr/>
          <a:lstStyle/>
          <a:p>
            <a:pPr>
              <a:defRPr/>
            </a:pPr>
            <a:fld id="{8C6E2802-7AC4-44BB-B0A5-E12803E0614A}" type="slidenum">
              <a:rPr lang="en-US" altLang="en-US" smtClean="0"/>
              <a:pPr>
                <a:defRPr/>
              </a:pPr>
              <a:t>22</a:t>
            </a:fld>
            <a:endParaRPr lang="en-US" altLang="en-US" dirty="0"/>
          </a:p>
        </p:txBody>
      </p:sp>
      <p:sp>
        <p:nvSpPr>
          <p:cNvPr id="2" name="Date Placeholder 1"/>
          <p:cNvSpPr>
            <a:spLocks noGrp="1"/>
          </p:cNvSpPr>
          <p:nvPr>
            <p:ph type="dt" idx="10"/>
          </p:nvPr>
        </p:nvSpPr>
        <p:spPr/>
        <p:txBody>
          <a:bodyPr/>
          <a:lstStyle/>
          <a:p>
            <a:pPr>
              <a:defRPr/>
            </a:pPr>
            <a:fld id="{CE74DF13-ABF1-4F8E-A07D-903D72CCDD37}" type="datetime1">
              <a:rPr lang="en-US" altLang="en-US" smtClean="0"/>
              <a:t>12/3/2013</a:t>
            </a:fld>
            <a:endParaRPr lang="en-US" altLang="en-US"/>
          </a:p>
        </p:txBody>
      </p:sp>
      <p:sp>
        <p:nvSpPr>
          <p:cNvPr id="4" name="Footer Placeholder 3"/>
          <p:cNvSpPr>
            <a:spLocks noGrp="1"/>
          </p:cNvSpPr>
          <p:nvPr>
            <p:ph type="ftr" idx="11"/>
          </p:nvPr>
        </p:nvSpPr>
        <p:spPr/>
        <p:txBody>
          <a:bodyPr/>
          <a:lstStyle/>
          <a:p>
            <a:pPr>
              <a:defRPr/>
            </a:pPr>
            <a:r>
              <a:rPr lang="en-US" altLang="en-US" smtClean="0"/>
              <a:t>Team Bravo</a:t>
            </a:r>
            <a:endParaRPr lang="en-US" altLang="en-US"/>
          </a:p>
        </p:txBody>
      </p:sp>
    </p:spTree>
    <p:extLst>
      <p:ext uri="{BB962C8B-B14F-4D97-AF65-F5344CB8AC3E}">
        <p14:creationId xmlns:p14="http://schemas.microsoft.com/office/powerpoint/2010/main" val="1368523752"/>
      </p:ext>
    </p:extLst>
  </p:cSld>
  <p:clrMapOvr>
    <a:masterClrMapping/>
  </p:clrMapOvr>
  <p:transition spd="med"/>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1"/>
          <p:cNvSpPr>
            <a:spLocks noGrp="1" noChangeArrowheads="1"/>
          </p:cNvSpPr>
          <p:nvPr>
            <p:ph type="title"/>
          </p:nvPr>
        </p:nvSpPr>
        <p:spPr>
          <a:xfrm>
            <a:off x="503238" y="301625"/>
            <a:ext cx="9063037" cy="1257300"/>
          </a:xfrm>
        </p:spPr>
        <p:txBody>
          <a:bodyPr/>
          <a:lstStyle/>
          <a:p>
            <a:pPr eaLnBrk="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b="1" dirty="0" smtClean="0">
                <a:solidFill>
                  <a:srgbClr val="000000"/>
                </a:solidFill>
              </a:rPr>
              <a:t>Configuration Option: Active - Active</a:t>
            </a:r>
          </a:p>
        </p:txBody>
      </p:sp>
      <p:sp>
        <p:nvSpPr>
          <p:cNvPr id="12292" name="Rectangle 2"/>
          <p:cNvSpPr>
            <a:spLocks noGrp="1" noChangeArrowheads="1"/>
          </p:cNvSpPr>
          <p:nvPr>
            <p:ph type="body" idx="1"/>
          </p:nvPr>
        </p:nvSpPr>
        <p:spPr>
          <a:xfrm>
            <a:off x="503238" y="1768475"/>
            <a:ext cx="9063037" cy="4986338"/>
          </a:xfrm>
        </p:spPr>
        <p:txBody>
          <a:bodyPr/>
          <a:lstStyle/>
          <a:p>
            <a:pPr marL="339725" indent="-339725" eaLnBrk="1">
              <a:lnSpc>
                <a:spcPct val="100000"/>
              </a:lnSpc>
              <a:buClrTx/>
              <a:buSzPct val="150000"/>
              <a:buFont typeface="Arial" pitchFamily="34"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altLang="en-US" dirty="0" smtClean="0"/>
              <a:t> </a:t>
            </a:r>
            <a:r>
              <a:rPr lang="en-US" altLang="en-US" dirty="0" smtClean="0">
                <a:solidFill>
                  <a:srgbClr val="000000"/>
                </a:solidFill>
              </a:rPr>
              <a:t>Pros</a:t>
            </a:r>
          </a:p>
          <a:p>
            <a:pPr marL="1081088" indent="-566738" eaLnBrk="1">
              <a:lnSpc>
                <a:spcPct val="100000"/>
              </a:lnSpc>
              <a:buClrTx/>
              <a:buSzPct val="150000"/>
              <a:buFont typeface="Arial" pitchFamily="34"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altLang="en-US" dirty="0" smtClean="0">
                <a:solidFill>
                  <a:srgbClr val="000000"/>
                </a:solidFill>
              </a:rPr>
              <a:t>Redundancy</a:t>
            </a:r>
          </a:p>
          <a:p>
            <a:pPr marL="1081088" indent="-566738" eaLnBrk="1">
              <a:lnSpc>
                <a:spcPct val="100000"/>
              </a:lnSpc>
              <a:buClrTx/>
              <a:buSzPct val="150000"/>
              <a:buFont typeface="Arial" pitchFamily="34"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altLang="en-US" dirty="0" smtClean="0">
                <a:solidFill>
                  <a:srgbClr val="000000"/>
                </a:solidFill>
              </a:rPr>
              <a:t>Target vehicle accompanies chase vehicle to orbit</a:t>
            </a:r>
          </a:p>
          <a:p>
            <a:pPr marL="1081088" indent="-566738" eaLnBrk="1">
              <a:lnSpc>
                <a:spcPct val="100000"/>
              </a:lnSpc>
              <a:buClrTx/>
              <a:buSzPct val="150000"/>
              <a:buFont typeface="Arial" pitchFamily="34"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altLang="en-US" dirty="0" smtClean="0">
                <a:solidFill>
                  <a:srgbClr val="000000"/>
                </a:solidFill>
              </a:rPr>
              <a:t>Replicable</a:t>
            </a:r>
          </a:p>
          <a:p>
            <a:pPr marL="1081088" indent="-566738" eaLnBrk="1">
              <a:lnSpc>
                <a:spcPct val="100000"/>
              </a:lnSpc>
              <a:buClrTx/>
              <a:buSzPct val="150000"/>
              <a:buFont typeface="Arial" pitchFamily="34"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altLang="en-US" dirty="0" smtClean="0">
                <a:solidFill>
                  <a:srgbClr val="000000"/>
                </a:solidFill>
              </a:rPr>
              <a:t>Active control over target vehicle</a:t>
            </a:r>
          </a:p>
          <a:p>
            <a:pPr marL="339725" indent="-339725" eaLnBrk="1">
              <a:lnSpc>
                <a:spcPct val="100000"/>
              </a:lnSpc>
              <a:buClr>
                <a:srgbClr val="FFFFFF"/>
              </a:buClr>
              <a:buSzPct val="45000"/>
              <a:buFont typeface="Wingdings" charset="2"/>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altLang="en-US" dirty="0" smtClean="0">
                <a:solidFill>
                  <a:srgbClr val="000000"/>
                </a:solidFill>
              </a:rPr>
              <a:t> Cons</a:t>
            </a:r>
          </a:p>
          <a:p>
            <a:pPr marL="1081088" indent="-566738" eaLnBrk="1">
              <a:lnSpc>
                <a:spcPct val="100000"/>
              </a:lnSpc>
              <a:buClrTx/>
              <a:buSzPct val="150000"/>
              <a:buFont typeface="Arial" pitchFamily="34"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altLang="en-US" dirty="0" smtClean="0">
                <a:solidFill>
                  <a:srgbClr val="000000"/>
                </a:solidFill>
              </a:rPr>
              <a:t>Increased mission complexity</a:t>
            </a:r>
          </a:p>
          <a:p>
            <a:pPr marL="1081088" indent="-566738" eaLnBrk="1">
              <a:lnSpc>
                <a:spcPct val="100000"/>
              </a:lnSpc>
              <a:buClrTx/>
              <a:buSzPct val="150000"/>
              <a:buFont typeface="Arial" pitchFamily="34"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altLang="en-US" dirty="0" smtClean="0">
                <a:solidFill>
                  <a:srgbClr val="000000"/>
                </a:solidFill>
              </a:rPr>
              <a:t>More expensive</a:t>
            </a:r>
          </a:p>
        </p:txBody>
      </p:sp>
      <p:sp>
        <p:nvSpPr>
          <p:cNvPr id="6" name="Slide Number Placeholder 5"/>
          <p:cNvSpPr>
            <a:spLocks noGrp="1"/>
          </p:cNvSpPr>
          <p:nvPr>
            <p:ph type="sldNum" idx="12"/>
          </p:nvPr>
        </p:nvSpPr>
        <p:spPr/>
        <p:txBody>
          <a:bodyPr/>
          <a:lstStyle/>
          <a:p>
            <a:pPr>
              <a:defRPr/>
            </a:pPr>
            <a:fld id="{8C6E2802-7AC4-44BB-B0A5-E12803E0614A}" type="slidenum">
              <a:rPr lang="en-US" altLang="en-US" smtClean="0"/>
              <a:pPr>
                <a:defRPr/>
              </a:pPr>
              <a:t>23</a:t>
            </a:fld>
            <a:endParaRPr lang="en-US" altLang="en-US" dirty="0"/>
          </a:p>
        </p:txBody>
      </p:sp>
      <p:sp>
        <p:nvSpPr>
          <p:cNvPr id="2" name="Date Placeholder 1"/>
          <p:cNvSpPr>
            <a:spLocks noGrp="1"/>
          </p:cNvSpPr>
          <p:nvPr>
            <p:ph type="dt" idx="10"/>
          </p:nvPr>
        </p:nvSpPr>
        <p:spPr/>
        <p:txBody>
          <a:bodyPr/>
          <a:lstStyle/>
          <a:p>
            <a:pPr>
              <a:defRPr/>
            </a:pPr>
            <a:fld id="{E3D533E1-7A1F-4F87-A1F1-328A3AA89CB4}" type="datetime1">
              <a:rPr lang="en-US" altLang="en-US" smtClean="0"/>
              <a:t>12/3/2013</a:t>
            </a:fld>
            <a:endParaRPr lang="en-US" altLang="en-US"/>
          </a:p>
        </p:txBody>
      </p:sp>
      <p:sp>
        <p:nvSpPr>
          <p:cNvPr id="4" name="Footer Placeholder 3"/>
          <p:cNvSpPr>
            <a:spLocks noGrp="1"/>
          </p:cNvSpPr>
          <p:nvPr>
            <p:ph type="ftr" idx="11"/>
          </p:nvPr>
        </p:nvSpPr>
        <p:spPr/>
        <p:txBody>
          <a:bodyPr/>
          <a:lstStyle/>
          <a:p>
            <a:pPr>
              <a:defRPr/>
            </a:pPr>
            <a:r>
              <a:rPr lang="en-US" altLang="en-US" smtClean="0"/>
              <a:t>Team Bravo</a:t>
            </a:r>
            <a:endParaRPr lang="en-US" altLang="en-US"/>
          </a:p>
        </p:txBody>
      </p:sp>
    </p:spTree>
    <p:extLst>
      <p:ext uri="{BB962C8B-B14F-4D97-AF65-F5344CB8AC3E}">
        <p14:creationId xmlns:p14="http://schemas.microsoft.com/office/powerpoint/2010/main" val="2268644420"/>
      </p:ext>
    </p:extLst>
  </p:cSld>
  <p:clrMapOvr>
    <a:masterClrMapping/>
  </p:clrMapOvr>
  <p:transition spd="med"/>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lumMod val="85000"/>
                    <a:lumOff val="15000"/>
                  </a:schemeClr>
                </a:solidFill>
              </a:rPr>
              <a:t>Structures Subsystem</a:t>
            </a:r>
            <a:endParaRPr lang="en-US" dirty="0">
              <a:solidFill>
                <a:schemeClr val="tx1">
                  <a:lumMod val="85000"/>
                  <a:lumOff val="15000"/>
                </a:schemeClr>
              </a:solidFill>
            </a:endParaRPr>
          </a:p>
        </p:txBody>
      </p:sp>
      <p:sp>
        <p:nvSpPr>
          <p:cNvPr id="3" name="Content Placeholder 2"/>
          <p:cNvSpPr>
            <a:spLocks noGrp="1"/>
          </p:cNvSpPr>
          <p:nvPr>
            <p:ph idx="1"/>
          </p:nvPr>
        </p:nvSpPr>
        <p:spPr>
          <a:xfrm>
            <a:off x="503238" y="1768475"/>
            <a:ext cx="5296693" cy="4981575"/>
          </a:xfrm>
        </p:spPr>
        <p:txBody>
          <a:bodyPr/>
          <a:lstStyle/>
          <a:p>
            <a:pPr marL="344488" indent="-344488">
              <a:buSzPct val="75000"/>
              <a:buFontTx/>
              <a:buChar char="•"/>
            </a:pPr>
            <a:r>
              <a:rPr lang="en-US" altLang="en-US" sz="2000" dirty="0" smtClean="0">
                <a:solidFill>
                  <a:schemeClr val="tx1"/>
                </a:solidFill>
              </a:rPr>
              <a:t>The structure system is the backbone of the spacecraft and is used to ensure the survival of the spacecraft and to hold and contain each subsystem of the satellite. </a:t>
            </a:r>
          </a:p>
          <a:p>
            <a:pPr marL="344488" indent="-344488">
              <a:buSzPct val="75000"/>
              <a:buFontTx/>
              <a:buChar char="•"/>
            </a:pPr>
            <a:r>
              <a:rPr lang="en-US" altLang="en-US" sz="2000" dirty="0" smtClean="0">
                <a:solidFill>
                  <a:schemeClr val="tx1"/>
                </a:solidFill>
              </a:rPr>
              <a:t>The structure of the satellite must conform to design specifications of the deployer and the CubeSat standard architecture. </a:t>
            </a:r>
          </a:p>
          <a:p>
            <a:pPr marL="344488" indent="-344488">
              <a:buSzPct val="75000"/>
              <a:buFontTx/>
              <a:buChar char="•"/>
            </a:pPr>
            <a:r>
              <a:rPr lang="en-US" altLang="en-US" sz="2000" dirty="0" smtClean="0">
                <a:solidFill>
                  <a:schemeClr val="tx1"/>
                </a:solidFill>
              </a:rPr>
              <a:t>The structure will consist of two 3U </a:t>
            </a:r>
            <a:r>
              <a:rPr lang="en-US" altLang="en-US" sz="2000" dirty="0" err="1" smtClean="0">
                <a:solidFill>
                  <a:schemeClr val="tx1"/>
                </a:solidFill>
              </a:rPr>
              <a:t>CubeSats</a:t>
            </a:r>
            <a:r>
              <a:rPr lang="en-US" altLang="en-US" sz="2000" dirty="0" smtClean="0">
                <a:solidFill>
                  <a:schemeClr val="tx1"/>
                </a:solidFill>
              </a:rPr>
              <a:t> that will be attached initially but have the capability to separate during orbit, the reasons for which are discussed in the following slides.</a:t>
            </a:r>
          </a:p>
          <a:p>
            <a:endParaRPr lang="en-US" sz="2000" dirty="0"/>
          </a:p>
        </p:txBody>
      </p:sp>
      <p:sp>
        <p:nvSpPr>
          <p:cNvPr id="4" name="Slide Number Placeholder 3"/>
          <p:cNvSpPr>
            <a:spLocks noGrp="1"/>
          </p:cNvSpPr>
          <p:nvPr>
            <p:ph type="sldNum" idx="12"/>
          </p:nvPr>
        </p:nvSpPr>
        <p:spPr/>
        <p:txBody>
          <a:bodyPr/>
          <a:lstStyle/>
          <a:p>
            <a:pPr>
              <a:defRPr/>
            </a:pPr>
            <a:fld id="{8C6E2802-7AC4-44BB-B0A5-E12803E0614A}" type="slidenum">
              <a:rPr lang="en-US" altLang="en-US" smtClean="0"/>
              <a:pPr>
                <a:defRPr/>
              </a:pPr>
              <a:t>24</a:t>
            </a:fld>
            <a:endParaRPr lang="en-US" alt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14331" y="1404505"/>
            <a:ext cx="2253812" cy="5562600"/>
          </a:xfrm>
          <a:prstGeom prst="rect">
            <a:avLst/>
          </a:prstGeom>
        </p:spPr>
      </p:pic>
      <p:sp>
        <p:nvSpPr>
          <p:cNvPr id="6" name="Date Placeholder 5"/>
          <p:cNvSpPr>
            <a:spLocks noGrp="1"/>
          </p:cNvSpPr>
          <p:nvPr>
            <p:ph type="dt" idx="10"/>
          </p:nvPr>
        </p:nvSpPr>
        <p:spPr/>
        <p:txBody>
          <a:bodyPr/>
          <a:lstStyle/>
          <a:p>
            <a:pPr>
              <a:defRPr/>
            </a:pPr>
            <a:fld id="{37CA173D-8D4F-4D63-98E2-FC2D2A0E4B44}" type="datetime1">
              <a:rPr lang="en-US" altLang="en-US" smtClean="0"/>
              <a:t>12/3/2013</a:t>
            </a:fld>
            <a:endParaRPr lang="en-US" altLang="en-US" dirty="0"/>
          </a:p>
        </p:txBody>
      </p:sp>
      <p:sp>
        <p:nvSpPr>
          <p:cNvPr id="8" name="Footer Placeholder 7"/>
          <p:cNvSpPr>
            <a:spLocks noGrp="1"/>
          </p:cNvSpPr>
          <p:nvPr>
            <p:ph type="ftr" idx="11"/>
          </p:nvPr>
        </p:nvSpPr>
        <p:spPr/>
        <p:txBody>
          <a:bodyPr/>
          <a:lstStyle/>
          <a:p>
            <a:pPr>
              <a:defRPr/>
            </a:pPr>
            <a:r>
              <a:rPr lang="en-US" altLang="en-US" smtClean="0"/>
              <a:t>Team Bravo</a:t>
            </a:r>
            <a:endParaRPr lang="en-US" alt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solidFill>
              </a:rPr>
              <a:t>Propulsion Subsystem</a:t>
            </a:r>
            <a:endParaRPr lang="en-US" b="1" dirty="0">
              <a:solidFill>
                <a:schemeClr val="tx1"/>
              </a:solidFill>
            </a:endParaRPr>
          </a:p>
        </p:txBody>
      </p:sp>
      <p:sp>
        <p:nvSpPr>
          <p:cNvPr id="3" name="Content Placeholder 2"/>
          <p:cNvSpPr>
            <a:spLocks noGrp="1"/>
          </p:cNvSpPr>
          <p:nvPr>
            <p:ph idx="1"/>
          </p:nvPr>
        </p:nvSpPr>
        <p:spPr/>
        <p:txBody>
          <a:bodyPr/>
          <a:lstStyle/>
          <a:p>
            <a:pPr marL="342900" indent="-342900">
              <a:buFont typeface="Arial" panose="020B0604020202020204" pitchFamily="34" charset="0"/>
              <a:buChar char="•"/>
            </a:pPr>
            <a:r>
              <a:rPr lang="en-US" sz="2000" dirty="0">
                <a:solidFill>
                  <a:schemeClr val="tx1"/>
                </a:solidFill>
              </a:rPr>
              <a:t>The propulsion subsystem will be capable of executing orbital maneuvers issued to it from the </a:t>
            </a:r>
            <a:r>
              <a:rPr lang="en-US" sz="2000" dirty="0" smtClean="0">
                <a:solidFill>
                  <a:schemeClr val="tx1"/>
                </a:solidFill>
              </a:rPr>
              <a:t>Attitude Determination and Control subsystem.</a:t>
            </a:r>
          </a:p>
          <a:p>
            <a:pPr marL="342900" indent="-342900">
              <a:buFont typeface="Arial" panose="020B0604020202020204" pitchFamily="34" charset="0"/>
              <a:buChar char="•"/>
            </a:pPr>
            <a:r>
              <a:rPr lang="en-US" sz="2000" dirty="0" smtClean="0">
                <a:solidFill>
                  <a:schemeClr val="tx1"/>
                </a:solidFill>
              </a:rPr>
              <a:t>Potential Fuels for the propulsion subsystem consist of:</a:t>
            </a:r>
          </a:p>
          <a:p>
            <a:pPr marL="742815" lvl="1" indent="-342900">
              <a:buFont typeface="Arial" panose="020B0604020202020204" pitchFamily="34" charset="0"/>
              <a:buChar char="•"/>
            </a:pPr>
            <a:r>
              <a:rPr lang="en-US" sz="1800" dirty="0" smtClean="0">
                <a:solidFill>
                  <a:schemeClr val="tx1"/>
                </a:solidFill>
              </a:rPr>
              <a:t>R-134a</a:t>
            </a:r>
          </a:p>
          <a:p>
            <a:pPr marL="742815" lvl="1" indent="-342900">
              <a:buFont typeface="Arial" panose="020B0604020202020204" pitchFamily="34" charset="0"/>
              <a:buChar char="•"/>
            </a:pPr>
            <a:r>
              <a:rPr lang="en-US" sz="1800" dirty="0" smtClean="0">
                <a:solidFill>
                  <a:schemeClr val="tx1"/>
                </a:solidFill>
              </a:rPr>
              <a:t>Butane</a:t>
            </a:r>
          </a:p>
          <a:p>
            <a:pPr marL="742815" lvl="1" indent="-342900">
              <a:buFont typeface="Arial" panose="020B0604020202020204" pitchFamily="34" charset="0"/>
              <a:buChar char="•"/>
            </a:pPr>
            <a:r>
              <a:rPr lang="en-US" sz="1800" dirty="0" smtClean="0">
                <a:solidFill>
                  <a:schemeClr val="tx1"/>
                </a:solidFill>
              </a:rPr>
              <a:t>Electric</a:t>
            </a:r>
          </a:p>
          <a:p>
            <a:pPr marL="742815" lvl="1" indent="-342900">
              <a:buFont typeface="Arial" panose="020B0604020202020204" pitchFamily="34" charset="0"/>
              <a:buChar char="•"/>
            </a:pPr>
            <a:r>
              <a:rPr lang="en-US" sz="1800" dirty="0" smtClean="0">
                <a:solidFill>
                  <a:schemeClr val="tx1"/>
                </a:solidFill>
              </a:rPr>
              <a:t>Water</a:t>
            </a:r>
          </a:p>
          <a:p>
            <a:pPr marL="742815" lvl="1" indent="-342900">
              <a:buFont typeface="Arial" panose="020B0604020202020204" pitchFamily="34" charset="0"/>
              <a:buChar char="•"/>
            </a:pPr>
            <a:r>
              <a:rPr lang="en-US" sz="1800" dirty="0" smtClean="0">
                <a:solidFill>
                  <a:schemeClr val="tx1"/>
                </a:solidFill>
              </a:rPr>
              <a:t>Hydrazine</a:t>
            </a:r>
            <a:endParaRPr lang="en-US" sz="1800" dirty="0" smtClean="0">
              <a:solidFill>
                <a:schemeClr val="tx1"/>
              </a:solidFill>
            </a:endParaRPr>
          </a:p>
        </p:txBody>
      </p:sp>
      <p:sp>
        <p:nvSpPr>
          <p:cNvPr id="4" name="Slide Number Placeholder 3"/>
          <p:cNvSpPr>
            <a:spLocks noGrp="1"/>
          </p:cNvSpPr>
          <p:nvPr>
            <p:ph type="sldNum" idx="12"/>
          </p:nvPr>
        </p:nvSpPr>
        <p:spPr/>
        <p:txBody>
          <a:bodyPr/>
          <a:lstStyle/>
          <a:p>
            <a:pPr>
              <a:defRPr/>
            </a:pPr>
            <a:fld id="{8C6E2802-7AC4-44BB-B0A5-E12803E0614A}" type="slidenum">
              <a:rPr lang="en-US" altLang="en-US" smtClean="0"/>
              <a:pPr>
                <a:defRPr/>
              </a:pPr>
              <a:t>25</a:t>
            </a:fld>
            <a:endParaRPr lang="en-US" altLang="en-US" dirty="0"/>
          </a:p>
        </p:txBody>
      </p:sp>
      <p:sp>
        <p:nvSpPr>
          <p:cNvPr id="5" name="Date Placeholder 4"/>
          <p:cNvSpPr>
            <a:spLocks noGrp="1"/>
          </p:cNvSpPr>
          <p:nvPr>
            <p:ph type="dt" idx="10"/>
          </p:nvPr>
        </p:nvSpPr>
        <p:spPr/>
        <p:txBody>
          <a:bodyPr/>
          <a:lstStyle/>
          <a:p>
            <a:pPr>
              <a:defRPr/>
            </a:pPr>
            <a:fld id="{F3F42931-C95F-47E3-A11A-A0AE16E14FB3}" type="datetime1">
              <a:rPr lang="en-US" altLang="en-US" smtClean="0"/>
              <a:t>12/3/2013</a:t>
            </a:fld>
            <a:endParaRPr lang="en-US" altLang="en-US"/>
          </a:p>
        </p:txBody>
      </p:sp>
      <p:sp>
        <p:nvSpPr>
          <p:cNvPr id="7" name="Footer Placeholder 6"/>
          <p:cNvSpPr>
            <a:spLocks noGrp="1"/>
          </p:cNvSpPr>
          <p:nvPr>
            <p:ph type="ftr" idx="11"/>
          </p:nvPr>
        </p:nvSpPr>
        <p:spPr/>
        <p:txBody>
          <a:bodyPr/>
          <a:lstStyle/>
          <a:p>
            <a:pPr>
              <a:defRPr/>
            </a:pPr>
            <a:r>
              <a:rPr lang="en-US" altLang="en-US" smtClean="0"/>
              <a:t>Team Bravo</a:t>
            </a:r>
            <a:endParaRPr lang="en-US" altLang="en-US"/>
          </a:p>
        </p:txBody>
      </p:sp>
    </p:spTree>
    <p:extLst>
      <p:ext uri="{BB962C8B-B14F-4D97-AF65-F5344CB8AC3E}">
        <p14:creationId xmlns:p14="http://schemas.microsoft.com/office/powerpoint/2010/main" val="394194703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243" y="547687"/>
            <a:ext cx="9058275" cy="1252538"/>
          </a:xfrm>
        </p:spPr>
        <p:txBody>
          <a:bodyPr/>
          <a:lstStyle/>
          <a:p>
            <a:r>
              <a:rPr lang="en-US" b="1" dirty="0" smtClean="0">
                <a:solidFill>
                  <a:schemeClr val="tx1"/>
                </a:solidFill>
              </a:rPr>
              <a:t>Attitude Determination and Control Subsystem</a:t>
            </a:r>
            <a:endParaRPr lang="en-US" b="1" dirty="0">
              <a:solidFill>
                <a:schemeClr val="tx1"/>
              </a:solidFill>
            </a:endParaRPr>
          </a:p>
        </p:txBody>
      </p:sp>
      <p:sp>
        <p:nvSpPr>
          <p:cNvPr id="3" name="Content Placeholder 2"/>
          <p:cNvSpPr>
            <a:spLocks noGrp="1"/>
          </p:cNvSpPr>
          <p:nvPr>
            <p:ph idx="1"/>
          </p:nvPr>
        </p:nvSpPr>
        <p:spPr/>
        <p:txBody>
          <a:bodyPr/>
          <a:lstStyle/>
          <a:p>
            <a:pPr marL="342900" indent="-342900">
              <a:buFont typeface="Arial" panose="020B0604020202020204" pitchFamily="34" charset="0"/>
              <a:buChar char="•"/>
            </a:pPr>
            <a:r>
              <a:rPr lang="en-US" sz="2000" dirty="0" smtClean="0">
                <a:solidFill>
                  <a:schemeClr val="tx1"/>
                </a:solidFill>
              </a:rPr>
              <a:t>The attitude determination and control provides a means of commanding the propulsion system to perform orbital maneuvers associated with the RFP requirements.</a:t>
            </a:r>
          </a:p>
          <a:p>
            <a:pPr marL="342900" indent="-342900">
              <a:buFont typeface="Arial" panose="020B0604020202020204" pitchFamily="34" charset="0"/>
              <a:buChar char="•"/>
            </a:pPr>
            <a:r>
              <a:rPr lang="en-US" sz="2000" dirty="0" smtClean="0">
                <a:solidFill>
                  <a:schemeClr val="tx1"/>
                </a:solidFill>
              </a:rPr>
              <a:t>It provides a method to maintain the stability of the spacecraft</a:t>
            </a:r>
          </a:p>
          <a:p>
            <a:pPr marL="342900" indent="-342900">
              <a:buFont typeface="Arial" panose="020B0604020202020204" pitchFamily="34" charset="0"/>
              <a:buChar char="•"/>
            </a:pPr>
            <a:r>
              <a:rPr lang="en-US" sz="2000" dirty="0" smtClean="0">
                <a:solidFill>
                  <a:schemeClr val="tx1"/>
                </a:solidFill>
              </a:rPr>
              <a:t>Methods of Attitude Determination and Control</a:t>
            </a:r>
          </a:p>
          <a:p>
            <a:pPr marL="742815" lvl="1" indent="-342900">
              <a:buFont typeface="Arial" panose="020B0604020202020204" pitchFamily="34" charset="0"/>
              <a:buChar char="•"/>
            </a:pPr>
            <a:r>
              <a:rPr lang="en-US" sz="1800" dirty="0" err="1" smtClean="0">
                <a:solidFill>
                  <a:schemeClr val="tx1"/>
                </a:solidFill>
              </a:rPr>
              <a:t>Magnetorquer</a:t>
            </a:r>
            <a:endParaRPr lang="en-US" sz="1800" dirty="0" smtClean="0">
              <a:solidFill>
                <a:schemeClr val="tx1"/>
              </a:solidFill>
            </a:endParaRPr>
          </a:p>
          <a:p>
            <a:pPr marL="742815" lvl="1" indent="-342900">
              <a:buFont typeface="Arial" panose="020B0604020202020204" pitchFamily="34" charset="0"/>
              <a:buChar char="•"/>
            </a:pPr>
            <a:r>
              <a:rPr lang="en-US" sz="1800" dirty="0" smtClean="0">
                <a:solidFill>
                  <a:schemeClr val="tx1"/>
                </a:solidFill>
              </a:rPr>
              <a:t>Star/sun tracker</a:t>
            </a:r>
          </a:p>
          <a:p>
            <a:pPr marL="742815" lvl="1" indent="-342900">
              <a:buFont typeface="Arial" panose="020B0604020202020204" pitchFamily="34" charset="0"/>
              <a:buChar char="•"/>
            </a:pPr>
            <a:r>
              <a:rPr lang="en-US" sz="1800" dirty="0" smtClean="0">
                <a:solidFill>
                  <a:schemeClr val="tx1"/>
                </a:solidFill>
              </a:rPr>
              <a:t>Accelerometers</a:t>
            </a:r>
          </a:p>
          <a:p>
            <a:pPr marL="742815" lvl="1" indent="-342900">
              <a:buFont typeface="Arial" panose="020B0604020202020204" pitchFamily="34" charset="0"/>
              <a:buChar char="•"/>
            </a:pPr>
            <a:r>
              <a:rPr lang="en-US" sz="1800" dirty="0" smtClean="0">
                <a:solidFill>
                  <a:schemeClr val="tx1"/>
                </a:solidFill>
              </a:rPr>
              <a:t>Gyroscopes</a:t>
            </a:r>
          </a:p>
          <a:p>
            <a:pPr marL="742815" lvl="1" indent="-342900">
              <a:buFont typeface="Arial" panose="020B0604020202020204" pitchFamily="34" charset="0"/>
              <a:buChar char="•"/>
            </a:pPr>
            <a:r>
              <a:rPr lang="en-US" sz="1800" dirty="0" smtClean="0">
                <a:solidFill>
                  <a:schemeClr val="tx1"/>
                </a:solidFill>
              </a:rPr>
              <a:t>GPS Receiver</a:t>
            </a:r>
          </a:p>
          <a:p>
            <a:pPr marL="742815" lvl="1" indent="-342900">
              <a:buFont typeface="Arial" panose="020B0604020202020204" pitchFamily="34" charset="0"/>
              <a:buChar char="•"/>
            </a:pPr>
            <a:r>
              <a:rPr lang="en-US" sz="1800" dirty="0" smtClean="0">
                <a:solidFill>
                  <a:schemeClr val="tx1"/>
                </a:solidFill>
              </a:rPr>
              <a:t>Reaction Wheels</a:t>
            </a:r>
            <a:endParaRPr lang="en-US" sz="1800" dirty="0">
              <a:solidFill>
                <a:schemeClr val="tx1"/>
              </a:solidFill>
            </a:endParaRPr>
          </a:p>
        </p:txBody>
      </p:sp>
      <p:sp>
        <p:nvSpPr>
          <p:cNvPr id="4" name="Slide Number Placeholder 3"/>
          <p:cNvSpPr>
            <a:spLocks noGrp="1"/>
          </p:cNvSpPr>
          <p:nvPr>
            <p:ph type="sldNum" idx="12"/>
          </p:nvPr>
        </p:nvSpPr>
        <p:spPr/>
        <p:txBody>
          <a:bodyPr/>
          <a:lstStyle/>
          <a:p>
            <a:pPr>
              <a:defRPr/>
            </a:pPr>
            <a:fld id="{8C6E2802-7AC4-44BB-B0A5-E12803E0614A}" type="slidenum">
              <a:rPr lang="en-US" altLang="en-US" smtClean="0"/>
              <a:pPr>
                <a:defRPr/>
              </a:pPr>
              <a:t>26</a:t>
            </a:fld>
            <a:endParaRPr lang="en-US" altLang="en-US" dirty="0"/>
          </a:p>
        </p:txBody>
      </p:sp>
      <p:sp>
        <p:nvSpPr>
          <p:cNvPr id="5" name="Date Placeholder 4"/>
          <p:cNvSpPr>
            <a:spLocks noGrp="1"/>
          </p:cNvSpPr>
          <p:nvPr>
            <p:ph type="dt" idx="10"/>
          </p:nvPr>
        </p:nvSpPr>
        <p:spPr/>
        <p:txBody>
          <a:bodyPr/>
          <a:lstStyle/>
          <a:p>
            <a:pPr>
              <a:defRPr/>
            </a:pPr>
            <a:fld id="{8EFB71FE-8794-435A-91F4-2C62E120BEEC}" type="datetime1">
              <a:rPr lang="en-US" altLang="en-US" smtClean="0"/>
              <a:t>12/3/2013</a:t>
            </a:fld>
            <a:endParaRPr lang="en-US" altLang="en-US"/>
          </a:p>
        </p:txBody>
      </p:sp>
      <p:sp>
        <p:nvSpPr>
          <p:cNvPr id="7" name="Footer Placeholder 6"/>
          <p:cNvSpPr>
            <a:spLocks noGrp="1"/>
          </p:cNvSpPr>
          <p:nvPr>
            <p:ph type="ftr" idx="11"/>
          </p:nvPr>
        </p:nvSpPr>
        <p:spPr/>
        <p:txBody>
          <a:bodyPr/>
          <a:lstStyle/>
          <a:p>
            <a:pPr>
              <a:defRPr/>
            </a:pPr>
            <a:r>
              <a:rPr lang="en-US" altLang="en-US" smtClean="0"/>
              <a:t>Team Bravo</a:t>
            </a:r>
            <a:endParaRPr lang="en-US" altLang="en-US"/>
          </a:p>
        </p:txBody>
      </p:sp>
    </p:spTree>
    <p:extLst>
      <p:ext uri="{BB962C8B-B14F-4D97-AF65-F5344CB8AC3E}">
        <p14:creationId xmlns:p14="http://schemas.microsoft.com/office/powerpoint/2010/main" val="21347307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03243" y="623887"/>
            <a:ext cx="9058275" cy="1252538"/>
          </a:xfrm>
        </p:spPr>
        <p:txBody>
          <a:bodyPr/>
          <a:lstStyle/>
          <a:p>
            <a:r>
              <a:rPr lang="en-US" b="1" dirty="0" smtClean="0">
                <a:solidFill>
                  <a:schemeClr val="tx1"/>
                </a:solidFill>
              </a:rPr>
              <a:t>Communications Subsystem</a:t>
            </a:r>
            <a:endParaRPr lang="en-US" b="1" dirty="0">
              <a:solidFill>
                <a:schemeClr val="tx1"/>
              </a:solidFill>
            </a:endParaRPr>
          </a:p>
        </p:txBody>
      </p:sp>
      <p:sp>
        <p:nvSpPr>
          <p:cNvPr id="5" name="Content Placeholder 4"/>
          <p:cNvSpPr>
            <a:spLocks noGrp="1"/>
          </p:cNvSpPr>
          <p:nvPr>
            <p:ph idx="1"/>
          </p:nvPr>
        </p:nvSpPr>
        <p:spPr/>
        <p:txBody>
          <a:bodyPr>
            <a:normAutofit/>
          </a:bodyPr>
          <a:lstStyle/>
          <a:p>
            <a:pPr marL="342900" indent="-342900">
              <a:buFont typeface="Arial" panose="020B0604020202020204" pitchFamily="34" charset="0"/>
              <a:buChar char="•"/>
            </a:pPr>
            <a:r>
              <a:rPr lang="en-US" sz="2000" dirty="0" smtClean="0">
                <a:solidFill>
                  <a:schemeClr val="tx1"/>
                </a:solidFill>
              </a:rPr>
              <a:t>The communication system is used to provide verification of mission objective completion to the ground.</a:t>
            </a:r>
          </a:p>
          <a:p>
            <a:pPr marL="342900" indent="-342900">
              <a:buFont typeface="Arial" panose="020B0604020202020204" pitchFamily="34" charset="0"/>
              <a:buChar char="•"/>
            </a:pPr>
            <a:r>
              <a:rPr lang="en-US" sz="2000" dirty="0" smtClean="0">
                <a:solidFill>
                  <a:schemeClr val="tx1"/>
                </a:solidFill>
              </a:rPr>
              <a:t>Data that would be sent down:</a:t>
            </a:r>
          </a:p>
          <a:p>
            <a:pPr marL="914246" lvl="1" indent="-457200">
              <a:buFont typeface="Arial" panose="020B0604020202020204" pitchFamily="34" charset="0"/>
              <a:buChar char="•"/>
            </a:pPr>
            <a:r>
              <a:rPr lang="en-US" sz="1800" dirty="0" smtClean="0">
                <a:solidFill>
                  <a:schemeClr val="tx1"/>
                </a:solidFill>
              </a:rPr>
              <a:t>Relative Distances</a:t>
            </a:r>
          </a:p>
          <a:p>
            <a:pPr marL="914246" lvl="1" indent="-457200">
              <a:buFont typeface="Arial" panose="020B0604020202020204" pitchFamily="34" charset="0"/>
              <a:buChar char="•"/>
            </a:pPr>
            <a:r>
              <a:rPr lang="en-US" sz="1800" dirty="0" smtClean="0">
                <a:solidFill>
                  <a:schemeClr val="tx1"/>
                </a:solidFill>
              </a:rPr>
              <a:t>Relative Velocities</a:t>
            </a:r>
          </a:p>
          <a:p>
            <a:pPr marL="914246" lvl="1" indent="-457200">
              <a:buFont typeface="Arial" panose="020B0604020202020204" pitchFamily="34" charset="0"/>
              <a:buChar char="•"/>
            </a:pPr>
            <a:r>
              <a:rPr lang="en-US" sz="1800" dirty="0" smtClean="0">
                <a:solidFill>
                  <a:schemeClr val="tx1"/>
                </a:solidFill>
              </a:rPr>
              <a:t>Spacecraft Health</a:t>
            </a:r>
          </a:p>
          <a:p>
            <a:pPr marL="342900" indent="-342900">
              <a:buFont typeface="Arial" panose="020B0604020202020204" pitchFamily="34" charset="0"/>
              <a:buChar char="•"/>
            </a:pPr>
            <a:r>
              <a:rPr lang="en-US" sz="2000" dirty="0" smtClean="0">
                <a:solidFill>
                  <a:schemeClr val="tx1"/>
                </a:solidFill>
              </a:rPr>
              <a:t>There are several frequencies available for use, ranging from VHF to S-band.</a:t>
            </a:r>
          </a:p>
          <a:p>
            <a:pPr marL="342900" indent="-342900">
              <a:buFont typeface="Arial" panose="020B0604020202020204" pitchFamily="34" charset="0"/>
              <a:buChar char="•"/>
            </a:pPr>
            <a:r>
              <a:rPr lang="en-US" sz="2000" dirty="0" smtClean="0">
                <a:solidFill>
                  <a:schemeClr val="tx1"/>
                </a:solidFill>
              </a:rPr>
              <a:t>The major design considerations for selecting a radio are the output power and baud rate.</a:t>
            </a:r>
          </a:p>
          <a:p>
            <a:endParaRPr lang="en-US" dirty="0" smtClean="0"/>
          </a:p>
        </p:txBody>
      </p:sp>
      <p:sp>
        <p:nvSpPr>
          <p:cNvPr id="2" name="Date Placeholder 1"/>
          <p:cNvSpPr>
            <a:spLocks noGrp="1"/>
          </p:cNvSpPr>
          <p:nvPr>
            <p:ph type="dt" idx="10"/>
          </p:nvPr>
        </p:nvSpPr>
        <p:spPr/>
        <p:txBody>
          <a:bodyPr/>
          <a:lstStyle/>
          <a:p>
            <a:pPr>
              <a:defRPr/>
            </a:pPr>
            <a:fld id="{64619111-FE97-447E-AD0C-3BCC5CA19EE3}" type="datetime1">
              <a:rPr lang="en-US" altLang="en-US" smtClean="0"/>
              <a:t>12/3/2013</a:t>
            </a:fld>
            <a:endParaRPr lang="en-US" altLang="en-US"/>
          </a:p>
        </p:txBody>
      </p:sp>
      <p:sp>
        <p:nvSpPr>
          <p:cNvPr id="3" name="Slide Number Placeholder 2"/>
          <p:cNvSpPr>
            <a:spLocks noGrp="1"/>
          </p:cNvSpPr>
          <p:nvPr>
            <p:ph type="sldNum" idx="12"/>
          </p:nvPr>
        </p:nvSpPr>
        <p:spPr/>
        <p:txBody>
          <a:bodyPr/>
          <a:lstStyle/>
          <a:p>
            <a:pPr>
              <a:defRPr/>
            </a:pPr>
            <a:fld id="{8C6E2802-7AC4-44BB-B0A5-E12803E0614A}" type="slidenum">
              <a:rPr lang="en-US" altLang="en-US" smtClean="0"/>
              <a:pPr>
                <a:defRPr/>
              </a:pPr>
              <a:t>27</a:t>
            </a:fld>
            <a:endParaRPr lang="en-US" altLang="en-US" dirty="0"/>
          </a:p>
        </p:txBody>
      </p:sp>
      <p:sp>
        <p:nvSpPr>
          <p:cNvPr id="7" name="Footer Placeholder 6"/>
          <p:cNvSpPr>
            <a:spLocks noGrp="1"/>
          </p:cNvSpPr>
          <p:nvPr>
            <p:ph type="ftr" idx="11"/>
          </p:nvPr>
        </p:nvSpPr>
        <p:spPr/>
        <p:txBody>
          <a:bodyPr/>
          <a:lstStyle/>
          <a:p>
            <a:pPr>
              <a:defRPr/>
            </a:pPr>
            <a:r>
              <a:rPr lang="en-US" altLang="en-US" smtClean="0"/>
              <a:t>Team Bravo</a:t>
            </a:r>
            <a:endParaRPr lang="en-US" altLang="en-US"/>
          </a:p>
        </p:txBody>
      </p:sp>
    </p:spTree>
    <p:extLst>
      <p:ext uri="{BB962C8B-B14F-4D97-AF65-F5344CB8AC3E}">
        <p14:creationId xmlns:p14="http://schemas.microsoft.com/office/powerpoint/2010/main" val="417436253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a:defRPr/>
            </a:pPr>
            <a:fld id="{8C6E2802-7AC4-44BB-B0A5-E12803E0614A}" type="slidenum">
              <a:rPr lang="en-US" altLang="en-US" smtClean="0"/>
              <a:pPr>
                <a:defRPr/>
              </a:pPr>
              <a:t>28</a:t>
            </a:fld>
            <a:endParaRPr lang="en-US" altLang="en-US" dirty="0"/>
          </a:p>
        </p:txBody>
      </p:sp>
      <p:sp>
        <p:nvSpPr>
          <p:cNvPr id="5" name="Rectangle 1"/>
          <p:cNvSpPr txBox="1">
            <a:spLocks noChangeArrowheads="1"/>
          </p:cNvSpPr>
          <p:nvPr/>
        </p:nvSpPr>
        <p:spPr bwMode="auto">
          <a:xfrm>
            <a:off x="-524665" y="0"/>
            <a:ext cx="11099801" cy="2159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ctr" defTabSz="457200" rtl="0" eaLnBrk="0" fontAlgn="base" hangingPunct="0">
              <a:lnSpc>
                <a:spcPct val="93000"/>
              </a:lnSpc>
              <a:spcBef>
                <a:spcPct val="0"/>
              </a:spcBef>
              <a:spcAft>
                <a:spcPct val="0"/>
              </a:spcAft>
              <a:buClr>
                <a:srgbClr val="000000"/>
              </a:buClr>
              <a:buSzPct val="100000"/>
              <a:buFont typeface="Times New Roman" pitchFamily="16" charset="0"/>
              <a:defRPr sz="3200">
                <a:solidFill>
                  <a:srgbClr val="FFFFFF"/>
                </a:solidFill>
                <a:latin typeface="+mj-lt"/>
                <a:ea typeface="+mj-ea"/>
                <a:cs typeface="+mj-cs"/>
              </a:defRPr>
            </a:lvl1pPr>
            <a:lvl2pPr algn="ctr" defTabSz="457200" rtl="0" eaLnBrk="0" fontAlgn="base" hangingPunct="0">
              <a:lnSpc>
                <a:spcPct val="93000"/>
              </a:lnSpc>
              <a:spcBef>
                <a:spcPct val="0"/>
              </a:spcBef>
              <a:spcAft>
                <a:spcPct val="0"/>
              </a:spcAft>
              <a:buClr>
                <a:srgbClr val="000000"/>
              </a:buClr>
              <a:buSzPct val="100000"/>
              <a:buFont typeface="Times New Roman" pitchFamily="16" charset="0"/>
              <a:defRPr sz="3200">
                <a:solidFill>
                  <a:srgbClr val="FFFFFF"/>
                </a:solidFill>
                <a:latin typeface="Arial" charset="0"/>
                <a:cs typeface="Arial Unicode MS" charset="0"/>
              </a:defRPr>
            </a:lvl2pPr>
            <a:lvl3pPr algn="ctr" defTabSz="457200" rtl="0" eaLnBrk="0" fontAlgn="base" hangingPunct="0">
              <a:lnSpc>
                <a:spcPct val="93000"/>
              </a:lnSpc>
              <a:spcBef>
                <a:spcPct val="0"/>
              </a:spcBef>
              <a:spcAft>
                <a:spcPct val="0"/>
              </a:spcAft>
              <a:buClr>
                <a:srgbClr val="000000"/>
              </a:buClr>
              <a:buSzPct val="100000"/>
              <a:buFont typeface="Times New Roman" pitchFamily="16" charset="0"/>
              <a:defRPr sz="3200">
                <a:solidFill>
                  <a:srgbClr val="FFFFFF"/>
                </a:solidFill>
                <a:latin typeface="Arial" charset="0"/>
                <a:cs typeface="Arial Unicode MS" charset="0"/>
              </a:defRPr>
            </a:lvl3pPr>
            <a:lvl4pPr algn="ctr" defTabSz="457200" rtl="0" eaLnBrk="0" fontAlgn="base" hangingPunct="0">
              <a:lnSpc>
                <a:spcPct val="93000"/>
              </a:lnSpc>
              <a:spcBef>
                <a:spcPct val="0"/>
              </a:spcBef>
              <a:spcAft>
                <a:spcPct val="0"/>
              </a:spcAft>
              <a:buClr>
                <a:srgbClr val="000000"/>
              </a:buClr>
              <a:buSzPct val="100000"/>
              <a:buFont typeface="Times New Roman" pitchFamily="16" charset="0"/>
              <a:defRPr sz="3200">
                <a:solidFill>
                  <a:srgbClr val="FFFFFF"/>
                </a:solidFill>
                <a:latin typeface="Arial" charset="0"/>
                <a:cs typeface="Arial Unicode MS" charset="0"/>
              </a:defRPr>
            </a:lvl4pPr>
            <a:lvl5pPr algn="ctr" defTabSz="457200" rtl="0" eaLnBrk="0" fontAlgn="base" hangingPunct="0">
              <a:lnSpc>
                <a:spcPct val="93000"/>
              </a:lnSpc>
              <a:spcBef>
                <a:spcPct val="0"/>
              </a:spcBef>
              <a:spcAft>
                <a:spcPct val="0"/>
              </a:spcAft>
              <a:buClr>
                <a:srgbClr val="000000"/>
              </a:buClr>
              <a:buSzPct val="100000"/>
              <a:buFont typeface="Times New Roman" pitchFamily="16" charset="0"/>
              <a:defRPr sz="3200">
                <a:solidFill>
                  <a:srgbClr val="FFFFFF"/>
                </a:solidFill>
                <a:latin typeface="Arial" charset="0"/>
                <a:cs typeface="Arial Unicode MS" charset="0"/>
              </a:defRPr>
            </a:lvl5pPr>
            <a:lvl6pPr marL="2514600" indent="-228600" algn="ctr" defTabSz="457200" rtl="0" fontAlgn="base" hangingPunct="0">
              <a:lnSpc>
                <a:spcPct val="93000"/>
              </a:lnSpc>
              <a:spcBef>
                <a:spcPct val="0"/>
              </a:spcBef>
              <a:spcAft>
                <a:spcPct val="0"/>
              </a:spcAft>
              <a:buClr>
                <a:srgbClr val="000000"/>
              </a:buClr>
              <a:buSzPct val="100000"/>
              <a:buFont typeface="Times New Roman" pitchFamily="16" charset="0"/>
              <a:defRPr sz="3200">
                <a:solidFill>
                  <a:srgbClr val="FFFFFF"/>
                </a:solidFill>
                <a:latin typeface="Arial" charset="0"/>
                <a:cs typeface="Arial Unicode MS" charset="0"/>
              </a:defRPr>
            </a:lvl6pPr>
            <a:lvl7pPr marL="2971800" indent="-228600" algn="ctr" defTabSz="457200" rtl="0" fontAlgn="base" hangingPunct="0">
              <a:lnSpc>
                <a:spcPct val="93000"/>
              </a:lnSpc>
              <a:spcBef>
                <a:spcPct val="0"/>
              </a:spcBef>
              <a:spcAft>
                <a:spcPct val="0"/>
              </a:spcAft>
              <a:buClr>
                <a:srgbClr val="000000"/>
              </a:buClr>
              <a:buSzPct val="100000"/>
              <a:buFont typeface="Times New Roman" pitchFamily="16" charset="0"/>
              <a:defRPr sz="3200">
                <a:solidFill>
                  <a:srgbClr val="FFFFFF"/>
                </a:solidFill>
                <a:latin typeface="Arial" charset="0"/>
                <a:cs typeface="Arial Unicode MS" charset="0"/>
              </a:defRPr>
            </a:lvl7pPr>
            <a:lvl8pPr marL="3429000" indent="-228600" algn="ctr" defTabSz="457200" rtl="0" fontAlgn="base" hangingPunct="0">
              <a:lnSpc>
                <a:spcPct val="93000"/>
              </a:lnSpc>
              <a:spcBef>
                <a:spcPct val="0"/>
              </a:spcBef>
              <a:spcAft>
                <a:spcPct val="0"/>
              </a:spcAft>
              <a:buClr>
                <a:srgbClr val="000000"/>
              </a:buClr>
              <a:buSzPct val="100000"/>
              <a:buFont typeface="Times New Roman" pitchFamily="16" charset="0"/>
              <a:defRPr sz="3200">
                <a:solidFill>
                  <a:srgbClr val="FFFFFF"/>
                </a:solidFill>
                <a:latin typeface="Arial" charset="0"/>
                <a:cs typeface="Arial Unicode MS" charset="0"/>
              </a:defRPr>
            </a:lvl8pPr>
            <a:lvl9pPr marL="3886200" indent="-228600" algn="ctr" defTabSz="457200" rtl="0" fontAlgn="base" hangingPunct="0">
              <a:lnSpc>
                <a:spcPct val="93000"/>
              </a:lnSpc>
              <a:spcBef>
                <a:spcPct val="0"/>
              </a:spcBef>
              <a:spcAft>
                <a:spcPct val="0"/>
              </a:spcAft>
              <a:buClr>
                <a:srgbClr val="000000"/>
              </a:buClr>
              <a:buSzPct val="100000"/>
              <a:buFont typeface="Times New Roman" pitchFamily="16" charset="0"/>
              <a:defRPr sz="3200">
                <a:solidFill>
                  <a:srgbClr val="FFFFFF"/>
                </a:solidFill>
                <a:latin typeface="Arial" charset="0"/>
                <a:cs typeface="Arial Unicode MS" charset="0"/>
              </a:defRPr>
            </a:lvl9pPr>
          </a:lstStyle>
          <a:p>
            <a:r>
              <a:rPr lang="en-US" altLang="en-US" b="1" kern="0" dirty="0" smtClean="0">
                <a:solidFill>
                  <a:schemeClr val="tx1"/>
                </a:solidFill>
              </a:rPr>
              <a:t>Power Subsystem</a:t>
            </a:r>
            <a:endParaRPr lang="en-US" altLang="en-US" b="1" kern="0" dirty="0">
              <a:solidFill>
                <a:schemeClr val="tx1"/>
              </a:solidFill>
            </a:endParaRPr>
          </a:p>
        </p:txBody>
      </p:sp>
      <p:sp>
        <p:nvSpPr>
          <p:cNvPr id="6" name="Rectangle 2"/>
          <p:cNvSpPr txBox="1">
            <a:spLocks noChangeArrowheads="1"/>
          </p:cNvSpPr>
          <p:nvPr/>
        </p:nvSpPr>
        <p:spPr bwMode="auto">
          <a:xfrm>
            <a:off x="237332" y="1591541"/>
            <a:ext cx="9601200" cy="56950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1232" rIns="0" bIns="0" numCol="1" anchor="t" anchorCtr="0" compatLnSpc="1">
            <a:prstTxWarp prst="textNoShape">
              <a:avLst/>
            </a:prstTxWarp>
          </a:bodyPr>
          <a:lstStyle>
            <a:lvl1pPr marL="342900" indent="-342900" algn="l" defTabSz="457200" rtl="0" eaLnBrk="0" fontAlgn="base" hangingPunct="0">
              <a:lnSpc>
                <a:spcPct val="93000"/>
              </a:lnSpc>
              <a:spcBef>
                <a:spcPct val="0"/>
              </a:spcBef>
              <a:spcAft>
                <a:spcPts val="1425"/>
              </a:spcAft>
              <a:buClr>
                <a:srgbClr val="000000"/>
              </a:buClr>
              <a:buSzPct val="100000"/>
              <a:buFont typeface="Times New Roman" pitchFamily="16" charset="0"/>
              <a:defRPr sz="2400">
                <a:solidFill>
                  <a:srgbClr val="FFFFFF"/>
                </a:solidFill>
                <a:latin typeface="+mn-lt"/>
                <a:ea typeface="+mn-ea"/>
                <a:cs typeface="+mn-cs"/>
              </a:defRPr>
            </a:lvl1pPr>
            <a:lvl2pPr marL="742950" indent="-285750" algn="l" defTabSz="457200" rtl="0" eaLnBrk="0" fontAlgn="base" hangingPunct="0">
              <a:lnSpc>
                <a:spcPct val="93000"/>
              </a:lnSpc>
              <a:spcBef>
                <a:spcPct val="0"/>
              </a:spcBef>
              <a:spcAft>
                <a:spcPts val="1138"/>
              </a:spcAft>
              <a:buClr>
                <a:srgbClr val="000000"/>
              </a:buClr>
              <a:buSzPct val="100000"/>
              <a:buFont typeface="Times New Roman" pitchFamily="16" charset="0"/>
              <a:defRPr sz="2800">
                <a:solidFill>
                  <a:srgbClr val="FFFFFF"/>
                </a:solidFill>
                <a:latin typeface="+mn-lt"/>
                <a:cs typeface="+mn-cs"/>
              </a:defRPr>
            </a:lvl2pPr>
            <a:lvl3pPr marL="1143000" indent="-228600" algn="l" defTabSz="457200" rtl="0" eaLnBrk="0" fontAlgn="base" hangingPunct="0">
              <a:lnSpc>
                <a:spcPct val="93000"/>
              </a:lnSpc>
              <a:spcBef>
                <a:spcPct val="0"/>
              </a:spcBef>
              <a:spcAft>
                <a:spcPts val="850"/>
              </a:spcAft>
              <a:buClr>
                <a:srgbClr val="000000"/>
              </a:buClr>
              <a:buSzPct val="100000"/>
              <a:buFont typeface="Times New Roman" pitchFamily="16" charset="0"/>
              <a:defRPr sz="2400">
                <a:solidFill>
                  <a:srgbClr val="FFFFFF"/>
                </a:solidFill>
                <a:latin typeface="+mn-lt"/>
                <a:cs typeface="+mn-cs"/>
              </a:defRPr>
            </a:lvl3pPr>
            <a:lvl4pPr marL="1600200" indent="-228600" algn="l" defTabSz="457200" rtl="0" eaLnBrk="0" fontAlgn="base" hangingPunct="0">
              <a:lnSpc>
                <a:spcPct val="93000"/>
              </a:lnSpc>
              <a:spcBef>
                <a:spcPct val="0"/>
              </a:spcBef>
              <a:spcAft>
                <a:spcPts val="575"/>
              </a:spcAft>
              <a:buClr>
                <a:srgbClr val="000000"/>
              </a:buClr>
              <a:buSzPct val="100000"/>
              <a:buFont typeface="Times New Roman" pitchFamily="16" charset="0"/>
              <a:defRPr sz="2000">
                <a:solidFill>
                  <a:srgbClr val="FFFFFF"/>
                </a:solidFill>
                <a:latin typeface="+mn-lt"/>
                <a:cs typeface="+mn-cs"/>
              </a:defRPr>
            </a:lvl4pPr>
            <a:lvl5pPr marL="2057400" indent="-228600" algn="l" defTabSz="457200" rtl="0" eaLnBrk="0" fontAlgn="base" hangingPunct="0">
              <a:lnSpc>
                <a:spcPct val="93000"/>
              </a:lnSpc>
              <a:spcBef>
                <a:spcPct val="0"/>
              </a:spcBef>
              <a:spcAft>
                <a:spcPts val="288"/>
              </a:spcAft>
              <a:buClr>
                <a:srgbClr val="000000"/>
              </a:buClr>
              <a:buSzPct val="100000"/>
              <a:buFont typeface="Times New Roman" pitchFamily="16" charset="0"/>
              <a:defRPr sz="2000">
                <a:solidFill>
                  <a:srgbClr val="FFFFFF"/>
                </a:solidFill>
                <a:latin typeface="+mn-lt"/>
                <a:cs typeface="+mn-cs"/>
              </a:defRPr>
            </a:lvl5pPr>
            <a:lvl6pPr marL="2514600" indent="-228600" algn="l" defTabSz="457200" rtl="0" fontAlgn="base" hangingPunct="0">
              <a:lnSpc>
                <a:spcPct val="93000"/>
              </a:lnSpc>
              <a:spcBef>
                <a:spcPct val="0"/>
              </a:spcBef>
              <a:spcAft>
                <a:spcPts val="288"/>
              </a:spcAft>
              <a:buClr>
                <a:srgbClr val="000000"/>
              </a:buClr>
              <a:buSzPct val="100000"/>
              <a:buFont typeface="Times New Roman" pitchFamily="16" charset="0"/>
              <a:defRPr sz="2000">
                <a:solidFill>
                  <a:srgbClr val="FFFFFF"/>
                </a:solidFill>
                <a:latin typeface="+mn-lt"/>
                <a:cs typeface="+mn-cs"/>
              </a:defRPr>
            </a:lvl6pPr>
            <a:lvl7pPr marL="2971800" indent="-228600" algn="l" defTabSz="457200" rtl="0" fontAlgn="base" hangingPunct="0">
              <a:lnSpc>
                <a:spcPct val="93000"/>
              </a:lnSpc>
              <a:spcBef>
                <a:spcPct val="0"/>
              </a:spcBef>
              <a:spcAft>
                <a:spcPts val="288"/>
              </a:spcAft>
              <a:buClr>
                <a:srgbClr val="000000"/>
              </a:buClr>
              <a:buSzPct val="100000"/>
              <a:buFont typeface="Times New Roman" pitchFamily="16" charset="0"/>
              <a:defRPr sz="2000">
                <a:solidFill>
                  <a:srgbClr val="FFFFFF"/>
                </a:solidFill>
                <a:latin typeface="+mn-lt"/>
                <a:cs typeface="+mn-cs"/>
              </a:defRPr>
            </a:lvl7pPr>
            <a:lvl8pPr marL="3429000" indent="-228600" algn="l" defTabSz="457200" rtl="0" fontAlgn="base" hangingPunct="0">
              <a:lnSpc>
                <a:spcPct val="93000"/>
              </a:lnSpc>
              <a:spcBef>
                <a:spcPct val="0"/>
              </a:spcBef>
              <a:spcAft>
                <a:spcPts val="288"/>
              </a:spcAft>
              <a:buClr>
                <a:srgbClr val="000000"/>
              </a:buClr>
              <a:buSzPct val="100000"/>
              <a:buFont typeface="Times New Roman" pitchFamily="16" charset="0"/>
              <a:defRPr sz="2000">
                <a:solidFill>
                  <a:srgbClr val="FFFFFF"/>
                </a:solidFill>
                <a:latin typeface="+mn-lt"/>
                <a:cs typeface="+mn-cs"/>
              </a:defRPr>
            </a:lvl8pPr>
            <a:lvl9pPr marL="3886200" indent="-228600" algn="l" defTabSz="457200" rtl="0" fontAlgn="base" hangingPunct="0">
              <a:lnSpc>
                <a:spcPct val="93000"/>
              </a:lnSpc>
              <a:spcBef>
                <a:spcPct val="0"/>
              </a:spcBef>
              <a:spcAft>
                <a:spcPts val="288"/>
              </a:spcAft>
              <a:buClr>
                <a:srgbClr val="000000"/>
              </a:buClr>
              <a:buSzPct val="100000"/>
              <a:buFont typeface="Times New Roman" pitchFamily="16" charset="0"/>
              <a:defRPr sz="2000">
                <a:solidFill>
                  <a:srgbClr val="FFFFFF"/>
                </a:solidFill>
                <a:latin typeface="+mn-lt"/>
                <a:cs typeface="+mn-cs"/>
              </a:defRPr>
            </a:lvl9pPr>
          </a:lstStyle>
          <a:p>
            <a:pPr defTabSz="344372">
              <a:spcBef>
                <a:spcPts val="0"/>
              </a:spcBef>
              <a:buFont typeface="Arial" panose="020B0604020202020204" pitchFamily="34" charset="0"/>
              <a:buChar char="•"/>
            </a:pPr>
            <a:r>
              <a:rPr lang="en-US" altLang="en-US" sz="2000" kern="0" dirty="0">
                <a:solidFill>
                  <a:schemeClr val="tx1"/>
                </a:solidFill>
              </a:rPr>
              <a:t>The Power Subsystem (PWR) generates, stores and distributes power for the other spacecraft subsystems, and consists of three major components:</a:t>
            </a:r>
          </a:p>
          <a:p>
            <a:pPr marL="557027" lvl="1" indent="-157110" defTabSz="344372">
              <a:spcBef>
                <a:spcPts val="0"/>
              </a:spcBef>
              <a:buSzPct val="75000"/>
              <a:buFontTx/>
              <a:buChar char="•"/>
            </a:pPr>
            <a:r>
              <a:rPr lang="en-US" altLang="en-US" sz="1800" kern="0" dirty="0">
                <a:solidFill>
                  <a:schemeClr val="tx1"/>
                </a:solidFill>
              </a:rPr>
              <a:t>Electrical Power System (EPS): a component that regulates and distributes power to the rest of the spacecraft through the spacecraft bus.</a:t>
            </a:r>
          </a:p>
          <a:p>
            <a:pPr marL="557027" lvl="1" indent="-157110" defTabSz="344372">
              <a:spcBef>
                <a:spcPts val="0"/>
              </a:spcBef>
              <a:buSzPct val="75000"/>
              <a:buFontTx/>
              <a:buChar char="•"/>
            </a:pPr>
            <a:r>
              <a:rPr lang="en-US" altLang="en-US" sz="1800" kern="0" dirty="0">
                <a:solidFill>
                  <a:schemeClr val="tx1"/>
                </a:solidFill>
              </a:rPr>
              <a:t>Rechargeable Battery: usually attached to the EPS, the battery stores the excess power generated by the solar arrays for use during the eclipse section of the orbit and serves as the primary power source for the spacecraft.</a:t>
            </a:r>
          </a:p>
          <a:p>
            <a:pPr marL="557027" lvl="1" indent="-157110" defTabSz="344372">
              <a:spcBef>
                <a:spcPts val="0"/>
              </a:spcBef>
              <a:buSzPct val="75000"/>
              <a:buFontTx/>
              <a:buChar char="•"/>
            </a:pPr>
            <a:r>
              <a:rPr lang="en-US" altLang="en-US" sz="1800" kern="0" dirty="0">
                <a:solidFill>
                  <a:schemeClr val="tx1"/>
                </a:solidFill>
              </a:rPr>
              <a:t>Solar Arrays: fixed to the spacecraft’s exterior, the solar arrays recharge the battery during the sunlit section of the orbit. Some configurations can deploy panels to increase the exposed area, allowing for significantly greater power generation. Fixed-body arrays are mounted directly to the spacecraft structure and do not move, saving complexity, cost, and weight in exchange for less power generation. </a:t>
            </a:r>
          </a:p>
          <a:p>
            <a:pPr defTabSz="344372">
              <a:spcBef>
                <a:spcPts val="0"/>
              </a:spcBef>
              <a:buFont typeface="Arial" panose="020B0604020202020204" pitchFamily="34" charset="0"/>
              <a:buChar char="•"/>
            </a:pPr>
            <a:r>
              <a:rPr lang="en-US" altLang="en-US" sz="2000" kern="0" dirty="0">
                <a:solidFill>
                  <a:schemeClr val="tx1"/>
                </a:solidFill>
              </a:rPr>
              <a:t>Future work will include the construction of a power budget incorporating the consumption of all subsystems and generation during every phase of flight to ensure a net-positive power margin.</a:t>
            </a:r>
          </a:p>
        </p:txBody>
      </p:sp>
      <p:sp>
        <p:nvSpPr>
          <p:cNvPr id="2" name="Date Placeholder 1"/>
          <p:cNvSpPr>
            <a:spLocks noGrp="1"/>
          </p:cNvSpPr>
          <p:nvPr>
            <p:ph type="dt" idx="10"/>
          </p:nvPr>
        </p:nvSpPr>
        <p:spPr/>
        <p:txBody>
          <a:bodyPr/>
          <a:lstStyle/>
          <a:p>
            <a:pPr>
              <a:defRPr/>
            </a:pPr>
            <a:fld id="{14AD8F8A-2C25-477F-8442-CF28373E5C1A}" type="datetime1">
              <a:rPr lang="en-US" altLang="en-US" smtClean="0"/>
              <a:t>12/3/2013</a:t>
            </a:fld>
            <a:endParaRPr lang="en-US" altLang="en-US"/>
          </a:p>
        </p:txBody>
      </p:sp>
      <p:sp>
        <p:nvSpPr>
          <p:cNvPr id="7" name="Footer Placeholder 6"/>
          <p:cNvSpPr>
            <a:spLocks noGrp="1"/>
          </p:cNvSpPr>
          <p:nvPr>
            <p:ph type="ftr" idx="11"/>
          </p:nvPr>
        </p:nvSpPr>
        <p:spPr/>
        <p:txBody>
          <a:bodyPr/>
          <a:lstStyle/>
          <a:p>
            <a:pPr>
              <a:defRPr/>
            </a:pPr>
            <a:r>
              <a:rPr lang="en-US" altLang="en-US" smtClean="0"/>
              <a:t>Team Bravo</a:t>
            </a:r>
            <a:endParaRPr lang="en-US" alt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1456531" y="971338"/>
            <a:ext cx="7053104" cy="6591512"/>
          </a:xfrm>
        </p:spPr>
        <p:txBody>
          <a:bodyPr/>
          <a:lstStyle/>
          <a:p>
            <a:r>
              <a:rPr lang="en-US" sz="3200" dirty="0" smtClean="0">
                <a:solidFill>
                  <a:schemeClr val="bg1">
                    <a:lumMod val="65000"/>
                  </a:schemeClr>
                </a:solidFill>
              </a:rPr>
              <a:t>Group Organization</a:t>
            </a:r>
          </a:p>
          <a:p>
            <a:r>
              <a:rPr lang="en-US" sz="3200" dirty="0" smtClean="0">
                <a:solidFill>
                  <a:schemeClr val="bg1">
                    <a:lumMod val="65000"/>
                  </a:schemeClr>
                </a:solidFill>
              </a:rPr>
              <a:t>Project Overview</a:t>
            </a:r>
          </a:p>
          <a:p>
            <a:r>
              <a:rPr lang="en-US" sz="3200" dirty="0" smtClean="0">
                <a:solidFill>
                  <a:schemeClr val="bg1">
                    <a:lumMod val="65000"/>
                  </a:schemeClr>
                </a:solidFill>
              </a:rPr>
              <a:t>Design Constraints</a:t>
            </a:r>
          </a:p>
          <a:p>
            <a:r>
              <a:rPr lang="en-US" sz="3200" dirty="0" smtClean="0">
                <a:solidFill>
                  <a:schemeClr val="bg1">
                    <a:lumMod val="65000"/>
                  </a:schemeClr>
                </a:solidFill>
              </a:rPr>
              <a:t>Mission Architecture</a:t>
            </a:r>
          </a:p>
          <a:p>
            <a:r>
              <a:rPr lang="en-US" sz="3200" dirty="0" smtClean="0">
                <a:solidFill>
                  <a:schemeClr val="tx1">
                    <a:lumMod val="85000"/>
                    <a:lumOff val="15000"/>
                  </a:schemeClr>
                </a:solidFill>
              </a:rPr>
              <a:t>CONOPS</a:t>
            </a:r>
          </a:p>
          <a:p>
            <a:r>
              <a:rPr lang="en-US" sz="3200" dirty="0" smtClean="0">
                <a:solidFill>
                  <a:schemeClr val="bg1">
                    <a:lumMod val="65000"/>
                  </a:schemeClr>
                </a:solidFill>
              </a:rPr>
              <a:t>Risk Assessment</a:t>
            </a:r>
          </a:p>
          <a:p>
            <a:r>
              <a:rPr lang="en-US" sz="3200" dirty="0" smtClean="0">
                <a:solidFill>
                  <a:schemeClr val="bg1">
                    <a:lumMod val="65000"/>
                  </a:schemeClr>
                </a:solidFill>
              </a:rPr>
              <a:t>Schedule</a:t>
            </a:r>
          </a:p>
          <a:p>
            <a:endParaRPr lang="en-US" sz="4000" dirty="0">
              <a:solidFill>
                <a:schemeClr val="bg1">
                  <a:lumMod val="65000"/>
                </a:schemeClr>
              </a:solidFill>
            </a:endParaRPr>
          </a:p>
          <a:p>
            <a:endParaRPr lang="en-US" dirty="0" smtClean="0">
              <a:solidFill>
                <a:schemeClr val="bg1">
                  <a:lumMod val="65000"/>
                </a:schemeClr>
              </a:solidFill>
            </a:endParaRPr>
          </a:p>
        </p:txBody>
      </p:sp>
    </p:spTree>
    <p:extLst>
      <p:ext uri="{BB962C8B-B14F-4D97-AF65-F5344CB8AC3E}">
        <p14:creationId xmlns:p14="http://schemas.microsoft.com/office/powerpoint/2010/main" val="1899034955"/>
      </p:ext>
    </p:extLst>
  </p:cSld>
  <p:clrMapOvr>
    <a:masterClrMapping/>
  </p:clrMapOvr>
  <mc:AlternateContent xmlns:mc="http://schemas.openxmlformats.org/markup-compatibility/2006">
    <mc:Choice xmlns:p14="http://schemas.microsoft.com/office/powerpoint/2010/main" Requires="p14">
      <p:transition spd="slow" p14:dur="2000" advTm="1200"/>
    </mc:Choice>
    <mc:Fallback>
      <p:transition spd="slow" advTm="1200"/>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1"/>
          <p:cNvSpPr>
            <a:spLocks noGrp="1" noChangeArrowheads="1"/>
          </p:cNvSpPr>
          <p:nvPr>
            <p:ph type="title"/>
          </p:nvPr>
        </p:nvSpPr>
        <p:spPr>
          <a:xfrm>
            <a:off x="503238" y="301625"/>
            <a:ext cx="9067800" cy="1262063"/>
          </a:xfrm>
        </p:spPr>
        <p:txBody>
          <a:bodyPr tIns="38880"/>
          <a:lstStyle/>
          <a:p>
            <a:pPr eaLnBrk="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b="1" dirty="0" smtClean="0">
                <a:solidFill>
                  <a:srgbClr val="000000"/>
                </a:solidFill>
              </a:rPr>
              <a:t>Group Organization</a:t>
            </a:r>
          </a:p>
        </p:txBody>
      </p:sp>
      <p:sp>
        <p:nvSpPr>
          <p:cNvPr id="5" name="Slide Number Placeholder 4"/>
          <p:cNvSpPr>
            <a:spLocks noGrp="1"/>
          </p:cNvSpPr>
          <p:nvPr>
            <p:ph type="sldNum" idx="12"/>
          </p:nvPr>
        </p:nvSpPr>
        <p:spPr/>
        <p:txBody>
          <a:bodyPr/>
          <a:lstStyle/>
          <a:p>
            <a:pPr>
              <a:defRPr/>
            </a:pPr>
            <a:fld id="{8C6E2802-7AC4-44BB-B0A5-E12803E0614A}" type="slidenum">
              <a:rPr lang="en-US" altLang="en-US" smtClean="0"/>
              <a:pPr>
                <a:defRPr/>
              </a:pPr>
              <a:t>3</a:t>
            </a:fld>
            <a:endParaRPr lang="en-US" altLang="en-US" dirty="0"/>
          </a:p>
        </p:txBody>
      </p:sp>
      <p:graphicFrame>
        <p:nvGraphicFramePr>
          <p:cNvPr id="7" name="Content Placeholder 6"/>
          <p:cNvGraphicFramePr>
            <a:graphicFrameLocks noGrp="1"/>
          </p:cNvGraphicFramePr>
          <p:nvPr>
            <p:ph idx="1"/>
          </p:nvPr>
        </p:nvGraphicFramePr>
        <p:xfrm>
          <a:off x="503238" y="1768475"/>
          <a:ext cx="9058276" cy="3032760"/>
        </p:xfrm>
        <a:graphic>
          <a:graphicData uri="http://schemas.openxmlformats.org/drawingml/2006/table">
            <a:tbl>
              <a:tblPr firstRow="1" bandRow="1">
                <a:tableStyleId>{5C22544A-7EE6-4342-B048-85BDC9FD1C3A}</a:tableStyleId>
              </a:tblPr>
              <a:tblGrid>
                <a:gridCol w="3925093"/>
                <a:gridCol w="5133183"/>
              </a:tblGrid>
              <a:tr h="370840">
                <a:tc>
                  <a:txBody>
                    <a:bodyPr/>
                    <a:lstStyle/>
                    <a:p>
                      <a:pPr algn="ctr"/>
                      <a:r>
                        <a:rPr lang="en-US" dirty="0" smtClean="0"/>
                        <a:t>Group</a:t>
                      </a:r>
                      <a:r>
                        <a:rPr lang="en-US" baseline="0" dirty="0" smtClean="0"/>
                        <a:t> Member</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a:r>
                        <a:rPr lang="en-US" dirty="0" smtClean="0"/>
                        <a:t>Position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r>
              <a:tr h="370840">
                <a:tc>
                  <a:txBody>
                    <a:bodyPr/>
                    <a:lstStyle/>
                    <a:p>
                      <a:pPr algn="ctr"/>
                      <a:r>
                        <a:rPr lang="en-US" dirty="0" smtClean="0">
                          <a:solidFill>
                            <a:schemeClr val="tx1">
                              <a:lumMod val="85000"/>
                              <a:lumOff val="15000"/>
                            </a:schemeClr>
                          </a:solidFill>
                        </a:rPr>
                        <a:t>Jennifer Babb</a:t>
                      </a:r>
                      <a:endParaRPr lang="en-US" dirty="0">
                        <a:solidFill>
                          <a:schemeClr val="tx1">
                            <a:lumMod val="85000"/>
                            <a:lumOff val="15000"/>
                          </a:schemeClr>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smtClean="0">
                          <a:solidFill>
                            <a:schemeClr val="tx1">
                              <a:lumMod val="85000"/>
                              <a:lumOff val="15000"/>
                            </a:schemeClr>
                          </a:solidFill>
                        </a:rPr>
                        <a:t>Structures Engineer,</a:t>
                      </a:r>
                    </a:p>
                    <a:p>
                      <a:pPr algn="ctr"/>
                      <a:r>
                        <a:rPr lang="en-US" dirty="0" smtClean="0">
                          <a:solidFill>
                            <a:schemeClr val="tx1">
                              <a:lumMod val="85000"/>
                              <a:lumOff val="15000"/>
                            </a:schemeClr>
                          </a:solidFill>
                        </a:rPr>
                        <a:t>Propulsion Engineer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dirty="0" smtClean="0">
                          <a:solidFill>
                            <a:schemeClr val="tx1">
                              <a:lumMod val="85000"/>
                              <a:lumOff val="15000"/>
                            </a:schemeClr>
                          </a:solidFill>
                        </a:rPr>
                        <a:t>Bryant </a:t>
                      </a:r>
                      <a:r>
                        <a:rPr lang="en-US" dirty="0" err="1" smtClean="0">
                          <a:solidFill>
                            <a:schemeClr val="tx1">
                              <a:lumMod val="85000"/>
                              <a:lumOff val="15000"/>
                            </a:schemeClr>
                          </a:solidFill>
                        </a:rPr>
                        <a:t>Gaume</a:t>
                      </a:r>
                      <a:endParaRPr lang="en-US" dirty="0">
                        <a:solidFill>
                          <a:schemeClr val="tx1">
                            <a:lumMod val="85000"/>
                            <a:lumOff val="15000"/>
                          </a:schemeClr>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smtClean="0">
                          <a:solidFill>
                            <a:schemeClr val="tx1">
                              <a:lumMod val="85000"/>
                              <a:lumOff val="15000"/>
                            </a:schemeClr>
                          </a:solidFill>
                        </a:rPr>
                        <a:t>Structures Engineer,</a:t>
                      </a:r>
                    </a:p>
                    <a:p>
                      <a:pPr algn="ctr"/>
                      <a:r>
                        <a:rPr lang="en-US" dirty="0" smtClean="0">
                          <a:solidFill>
                            <a:schemeClr val="tx1">
                              <a:lumMod val="85000"/>
                              <a:lumOff val="15000"/>
                            </a:schemeClr>
                          </a:solidFill>
                        </a:rPr>
                        <a:t>Propulsion Engineer </a:t>
                      </a:r>
                      <a:endParaRPr lang="en-US" dirty="0">
                        <a:solidFill>
                          <a:schemeClr val="tx1">
                            <a:lumMod val="85000"/>
                            <a:lumOff val="15000"/>
                          </a:schemeClr>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dirty="0" smtClean="0">
                          <a:solidFill>
                            <a:schemeClr val="tx1">
                              <a:lumMod val="85000"/>
                              <a:lumOff val="15000"/>
                            </a:schemeClr>
                          </a:solidFill>
                        </a:rPr>
                        <a:t>Tom Moline</a:t>
                      </a:r>
                      <a:endParaRPr lang="en-US" dirty="0">
                        <a:solidFill>
                          <a:schemeClr val="tx1">
                            <a:lumMod val="85000"/>
                            <a:lumOff val="15000"/>
                          </a:schemeClr>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smtClean="0">
                          <a:solidFill>
                            <a:schemeClr val="tx1">
                              <a:lumMod val="85000"/>
                              <a:lumOff val="15000"/>
                            </a:schemeClr>
                          </a:solidFill>
                        </a:rPr>
                        <a:t>Program Manager, </a:t>
                      </a:r>
                    </a:p>
                    <a:p>
                      <a:pPr algn="ctr"/>
                      <a:r>
                        <a:rPr lang="en-US" dirty="0" smtClean="0">
                          <a:solidFill>
                            <a:schemeClr val="tx1">
                              <a:lumMod val="85000"/>
                              <a:lumOff val="15000"/>
                            </a:schemeClr>
                          </a:solidFill>
                        </a:rPr>
                        <a:t>Attitude</a:t>
                      </a:r>
                      <a:r>
                        <a:rPr lang="en-US" baseline="0" dirty="0" smtClean="0">
                          <a:solidFill>
                            <a:schemeClr val="tx1">
                              <a:lumMod val="85000"/>
                              <a:lumOff val="15000"/>
                            </a:schemeClr>
                          </a:solidFill>
                        </a:rPr>
                        <a:t> Determination and Control Engineer</a:t>
                      </a:r>
                      <a:endParaRPr lang="en-US" dirty="0">
                        <a:solidFill>
                          <a:schemeClr val="tx1">
                            <a:lumMod val="85000"/>
                            <a:lumOff val="15000"/>
                          </a:schemeClr>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dirty="0" smtClean="0">
                          <a:solidFill>
                            <a:schemeClr val="tx1">
                              <a:lumMod val="85000"/>
                              <a:lumOff val="15000"/>
                            </a:schemeClr>
                          </a:solidFill>
                        </a:rPr>
                        <a:t>Tyler</a:t>
                      </a:r>
                      <a:r>
                        <a:rPr lang="en-US" baseline="0" dirty="0" smtClean="0">
                          <a:solidFill>
                            <a:schemeClr val="tx1">
                              <a:lumMod val="85000"/>
                              <a:lumOff val="15000"/>
                            </a:schemeClr>
                          </a:solidFill>
                        </a:rPr>
                        <a:t> Olson</a:t>
                      </a:r>
                      <a:endParaRPr lang="en-US" dirty="0">
                        <a:solidFill>
                          <a:schemeClr val="tx1">
                            <a:lumMod val="85000"/>
                            <a:lumOff val="15000"/>
                          </a:schemeClr>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smtClean="0">
                          <a:solidFill>
                            <a:schemeClr val="tx1">
                              <a:lumMod val="85000"/>
                              <a:lumOff val="15000"/>
                            </a:schemeClr>
                          </a:solidFill>
                        </a:rPr>
                        <a:t>Power Engineer</a:t>
                      </a:r>
                      <a:endParaRPr lang="en-US" dirty="0">
                        <a:solidFill>
                          <a:schemeClr val="tx1">
                            <a:lumMod val="85000"/>
                            <a:lumOff val="15000"/>
                          </a:schemeClr>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dirty="0" smtClean="0">
                          <a:solidFill>
                            <a:schemeClr val="tx1">
                              <a:lumMod val="85000"/>
                              <a:lumOff val="15000"/>
                            </a:schemeClr>
                          </a:solidFill>
                        </a:rPr>
                        <a:t>Nate Richard</a:t>
                      </a:r>
                      <a:endParaRPr lang="en-US" dirty="0">
                        <a:solidFill>
                          <a:schemeClr val="tx1">
                            <a:lumMod val="85000"/>
                            <a:lumOff val="15000"/>
                          </a:schemeClr>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smtClean="0">
                          <a:solidFill>
                            <a:schemeClr val="tx1">
                              <a:lumMod val="85000"/>
                              <a:lumOff val="15000"/>
                            </a:schemeClr>
                          </a:solidFill>
                        </a:rPr>
                        <a:t>Communications Engineer</a:t>
                      </a:r>
                      <a:endParaRPr lang="en-US" dirty="0">
                        <a:solidFill>
                          <a:schemeClr val="tx1">
                            <a:lumMod val="85000"/>
                            <a:lumOff val="15000"/>
                          </a:schemeClr>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2" name="Date Placeholder 1"/>
          <p:cNvSpPr>
            <a:spLocks noGrp="1"/>
          </p:cNvSpPr>
          <p:nvPr>
            <p:ph type="dt" idx="10"/>
          </p:nvPr>
        </p:nvSpPr>
        <p:spPr/>
        <p:txBody>
          <a:bodyPr/>
          <a:lstStyle/>
          <a:p>
            <a:pPr>
              <a:defRPr/>
            </a:pPr>
            <a:fld id="{FB3EE133-16F2-4C2A-9AAC-5C6A69433F41}" type="datetime1">
              <a:rPr lang="en-US" altLang="en-US" smtClean="0"/>
              <a:t>12/3/2013</a:t>
            </a:fld>
            <a:endParaRPr lang="en-US" altLang="en-US"/>
          </a:p>
        </p:txBody>
      </p:sp>
      <p:sp>
        <p:nvSpPr>
          <p:cNvPr id="4" name="Footer Placeholder 3"/>
          <p:cNvSpPr>
            <a:spLocks noGrp="1"/>
          </p:cNvSpPr>
          <p:nvPr>
            <p:ph type="ftr" idx="11"/>
          </p:nvPr>
        </p:nvSpPr>
        <p:spPr/>
        <p:txBody>
          <a:bodyPr/>
          <a:lstStyle/>
          <a:p>
            <a:pPr>
              <a:defRPr/>
            </a:pPr>
            <a:r>
              <a:rPr lang="en-US" altLang="en-US" smtClean="0"/>
              <a:t>Team Bravo</a:t>
            </a:r>
            <a:endParaRPr lang="en-US" alt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a:defRPr/>
            </a:pPr>
            <a:fld id="{8C6E2802-7AC4-44BB-B0A5-E12803E0614A}" type="slidenum">
              <a:rPr lang="en-US" altLang="en-US" smtClean="0"/>
              <a:pPr>
                <a:defRPr/>
              </a:pPr>
              <a:t>30</a:t>
            </a:fld>
            <a:endParaRPr lang="en-US" altLang="en-US" dirty="0"/>
          </a:p>
        </p:txBody>
      </p:sp>
      <p:pic>
        <p:nvPicPr>
          <p:cNvPr id="6" name="Content Placeholder 4"/>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l="9266" t="7810" r="9266" b="8881"/>
          <a:stretch>
            <a:fillRect/>
          </a:stretch>
        </p:blipFill>
        <p:spPr bwMode="auto">
          <a:xfrm>
            <a:off x="893439" y="542241"/>
            <a:ext cx="8259292" cy="6526404"/>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Date Placeholder 1"/>
          <p:cNvSpPr>
            <a:spLocks noGrp="1"/>
          </p:cNvSpPr>
          <p:nvPr>
            <p:ph type="dt" idx="10"/>
          </p:nvPr>
        </p:nvSpPr>
        <p:spPr/>
        <p:txBody>
          <a:bodyPr/>
          <a:lstStyle/>
          <a:p>
            <a:pPr>
              <a:defRPr/>
            </a:pPr>
            <a:fld id="{7D01A724-4949-4B68-ADCE-6168D5D664A5}" type="datetime1">
              <a:rPr lang="en-US" altLang="en-US" smtClean="0"/>
              <a:t>12/3/2013</a:t>
            </a:fld>
            <a:endParaRPr lang="en-US" altLang="en-US"/>
          </a:p>
        </p:txBody>
      </p:sp>
      <p:sp>
        <p:nvSpPr>
          <p:cNvPr id="5" name="Footer Placeholder 4"/>
          <p:cNvSpPr>
            <a:spLocks noGrp="1"/>
          </p:cNvSpPr>
          <p:nvPr>
            <p:ph type="ftr" idx="11"/>
          </p:nvPr>
        </p:nvSpPr>
        <p:spPr/>
        <p:txBody>
          <a:bodyPr/>
          <a:lstStyle/>
          <a:p>
            <a:pPr>
              <a:defRPr/>
            </a:pPr>
            <a:r>
              <a:rPr lang="en-US" altLang="en-US" smtClean="0"/>
              <a:t>Team Bravo</a:t>
            </a:r>
            <a:endParaRPr lang="en-US" alt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1456531" y="971338"/>
            <a:ext cx="7053104" cy="6591512"/>
          </a:xfrm>
        </p:spPr>
        <p:txBody>
          <a:bodyPr/>
          <a:lstStyle/>
          <a:p>
            <a:r>
              <a:rPr lang="en-US" sz="3200" dirty="0" smtClean="0">
                <a:solidFill>
                  <a:schemeClr val="bg1">
                    <a:lumMod val="65000"/>
                  </a:schemeClr>
                </a:solidFill>
              </a:rPr>
              <a:t>Group Organization</a:t>
            </a:r>
          </a:p>
          <a:p>
            <a:r>
              <a:rPr lang="en-US" sz="3200" dirty="0" smtClean="0">
                <a:solidFill>
                  <a:schemeClr val="bg1">
                    <a:lumMod val="65000"/>
                  </a:schemeClr>
                </a:solidFill>
              </a:rPr>
              <a:t>Project Overview</a:t>
            </a:r>
          </a:p>
          <a:p>
            <a:r>
              <a:rPr lang="en-US" sz="3200" dirty="0" smtClean="0">
                <a:solidFill>
                  <a:schemeClr val="bg1">
                    <a:lumMod val="65000"/>
                  </a:schemeClr>
                </a:solidFill>
              </a:rPr>
              <a:t>Design Constraints</a:t>
            </a:r>
          </a:p>
          <a:p>
            <a:r>
              <a:rPr lang="en-US" sz="3200" dirty="0" smtClean="0">
                <a:solidFill>
                  <a:schemeClr val="bg1">
                    <a:lumMod val="65000"/>
                  </a:schemeClr>
                </a:solidFill>
              </a:rPr>
              <a:t>Mission Architecture</a:t>
            </a:r>
          </a:p>
          <a:p>
            <a:r>
              <a:rPr lang="en-US" sz="3200" dirty="0" smtClean="0">
                <a:solidFill>
                  <a:schemeClr val="bg1">
                    <a:lumMod val="65000"/>
                  </a:schemeClr>
                </a:solidFill>
              </a:rPr>
              <a:t>CONOPS</a:t>
            </a:r>
          </a:p>
          <a:p>
            <a:r>
              <a:rPr lang="en-US" sz="3200" dirty="0" smtClean="0">
                <a:solidFill>
                  <a:schemeClr val="tx1">
                    <a:lumMod val="85000"/>
                    <a:lumOff val="15000"/>
                  </a:schemeClr>
                </a:solidFill>
              </a:rPr>
              <a:t>Risk Assessment</a:t>
            </a:r>
          </a:p>
          <a:p>
            <a:r>
              <a:rPr lang="en-US" sz="3200" dirty="0" smtClean="0">
                <a:solidFill>
                  <a:schemeClr val="bg1">
                    <a:lumMod val="65000"/>
                  </a:schemeClr>
                </a:solidFill>
              </a:rPr>
              <a:t>Schedule</a:t>
            </a:r>
          </a:p>
          <a:p>
            <a:endParaRPr lang="en-US" sz="4000" dirty="0">
              <a:solidFill>
                <a:schemeClr val="bg1">
                  <a:lumMod val="65000"/>
                </a:schemeClr>
              </a:solidFill>
            </a:endParaRPr>
          </a:p>
          <a:p>
            <a:endParaRPr lang="en-US" dirty="0" smtClean="0">
              <a:solidFill>
                <a:schemeClr val="bg1">
                  <a:lumMod val="65000"/>
                </a:schemeClr>
              </a:solidFill>
            </a:endParaRPr>
          </a:p>
        </p:txBody>
      </p:sp>
    </p:spTree>
    <p:extLst>
      <p:ext uri="{BB962C8B-B14F-4D97-AF65-F5344CB8AC3E}">
        <p14:creationId xmlns:p14="http://schemas.microsoft.com/office/powerpoint/2010/main" val="1899034955"/>
      </p:ext>
    </p:extLst>
  </p:cSld>
  <p:clrMapOvr>
    <a:masterClrMapping/>
  </p:clrMapOvr>
  <mc:AlternateContent xmlns:mc="http://schemas.openxmlformats.org/markup-compatibility/2006">
    <mc:Choice xmlns:p14="http://schemas.microsoft.com/office/powerpoint/2010/main" Requires="p14">
      <p:transition spd="slow" p14:dur="2000" advTm="1200"/>
    </mc:Choice>
    <mc:Fallback>
      <p:transition spd="slow" advTm="1200"/>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a:defRPr/>
            </a:pPr>
            <a:fld id="{8C6E2802-7AC4-44BB-B0A5-E12803E0614A}" type="slidenum">
              <a:rPr lang="en-US" altLang="en-US" smtClean="0"/>
              <a:pPr>
                <a:defRPr/>
              </a:pPr>
              <a:t>32</a:t>
            </a:fld>
            <a:endParaRPr lang="en-US" altLang="en-US" dirty="0"/>
          </a:p>
        </p:txBody>
      </p:sp>
      <p:graphicFrame>
        <p:nvGraphicFramePr>
          <p:cNvPr id="6" name="Table 5"/>
          <p:cNvGraphicFramePr>
            <a:graphicFrameLocks noGrp="1"/>
          </p:cNvGraphicFramePr>
          <p:nvPr>
            <p:extLst>
              <p:ext uri="{D42A27DB-BD31-4B8C-83A1-F6EECF244321}">
                <p14:modId xmlns:p14="http://schemas.microsoft.com/office/powerpoint/2010/main" val="1936452909"/>
              </p:ext>
            </p:extLst>
          </p:nvPr>
        </p:nvGraphicFramePr>
        <p:xfrm>
          <a:off x="5448300" y="1378123"/>
          <a:ext cx="2362200" cy="2514600"/>
        </p:xfrm>
        <a:graphic>
          <a:graphicData uri="http://schemas.openxmlformats.org/drawingml/2006/table">
            <a:tbl>
              <a:tblPr firstRow="1" bandRow="1">
                <a:tableStyleId>{2D5ABB26-0587-4C30-8999-92F81FD0307C}</a:tableStyleId>
              </a:tblPr>
              <a:tblGrid>
                <a:gridCol w="393700"/>
                <a:gridCol w="393700"/>
                <a:gridCol w="393700"/>
                <a:gridCol w="393700"/>
                <a:gridCol w="393700"/>
                <a:gridCol w="393700"/>
              </a:tblGrid>
              <a:tr h="419100">
                <a:tc>
                  <a:txBody>
                    <a:bodyPr/>
                    <a:lstStyle/>
                    <a:p>
                      <a:pPr algn="ctr"/>
                      <a:r>
                        <a:rPr lang="en-US" dirty="0" smtClean="0"/>
                        <a:t>5</a:t>
                      </a:r>
                      <a:endParaRPr lang="en-US" dirty="0">
                        <a:solidFill>
                          <a:sysClr val="windowText" lastClr="000000"/>
                        </a:solidFill>
                      </a:endParaRPr>
                    </a:p>
                  </a:txBody>
                  <a:tcPr>
                    <a:lnR w="12700" cap="flat" cmpd="sng" algn="ctr">
                      <a:solidFill>
                        <a:schemeClr val="tx1"/>
                      </a:solidFill>
                      <a:prstDash val="solid"/>
                      <a:round/>
                      <a:headEnd type="none" w="med" len="med"/>
                      <a:tailEnd type="none" w="med" len="med"/>
                    </a:ln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8981B"/>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r>
              <a:tr h="419100">
                <a:tc>
                  <a:txBody>
                    <a:bodyPr/>
                    <a:lstStyle/>
                    <a:p>
                      <a:pPr algn="ctr"/>
                      <a:r>
                        <a:rPr lang="en-US" dirty="0" smtClean="0"/>
                        <a:t>4</a:t>
                      </a:r>
                      <a:endParaRPr lang="en-US" dirty="0"/>
                    </a:p>
                  </a:txBody>
                  <a:tcPr>
                    <a:lnR w="12700" cap="flat" cmpd="sng" algn="ctr">
                      <a:solidFill>
                        <a:schemeClr val="tx1"/>
                      </a:solidFill>
                      <a:prstDash val="solid"/>
                      <a:round/>
                      <a:headEnd type="none" w="med" len="med"/>
                      <a:tailEnd type="none" w="med" len="med"/>
                    </a:ln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8981B"/>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r>
              <a:tr h="419100">
                <a:tc>
                  <a:txBody>
                    <a:bodyPr/>
                    <a:lstStyle/>
                    <a:p>
                      <a:pPr algn="ctr"/>
                      <a:r>
                        <a:rPr lang="en-US" dirty="0" smtClean="0"/>
                        <a:t>3</a:t>
                      </a:r>
                      <a:endParaRPr lang="en-US" dirty="0"/>
                    </a:p>
                  </a:txBody>
                  <a:tcPr>
                    <a:lnR w="12700" cap="flat" cmpd="sng" algn="ctr">
                      <a:solidFill>
                        <a:schemeClr val="tx1"/>
                      </a:solidFill>
                      <a:prstDash val="solid"/>
                      <a:round/>
                      <a:headEnd type="none" w="med" len="med"/>
                      <a:tailEnd type="none" w="med" len="med"/>
                    </a:ln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8981B"/>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r>
              <a:tr h="419100">
                <a:tc>
                  <a:txBody>
                    <a:bodyPr/>
                    <a:lstStyle/>
                    <a:p>
                      <a:pPr algn="ctr"/>
                      <a:r>
                        <a:rPr lang="en-US" dirty="0" smtClean="0"/>
                        <a:t>2</a:t>
                      </a:r>
                      <a:endParaRPr lang="en-US" dirty="0"/>
                    </a:p>
                  </a:txBody>
                  <a:tcPr>
                    <a:lnR w="12700" cap="flat" cmpd="sng" algn="ctr">
                      <a:solidFill>
                        <a:schemeClr val="tx1"/>
                      </a:solidFill>
                      <a:prstDash val="solid"/>
                      <a:round/>
                      <a:headEnd type="none" w="med" len="med"/>
                      <a:tailEnd type="none" w="med" len="med"/>
                    </a:ln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8981B"/>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8981B"/>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8981B"/>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9100">
                <a:tc>
                  <a:txBody>
                    <a:bodyPr/>
                    <a:lstStyle/>
                    <a:p>
                      <a:pPr algn="ctr"/>
                      <a:r>
                        <a:rPr lang="en-US" dirty="0" smtClean="0"/>
                        <a:t>1</a:t>
                      </a:r>
                      <a:endParaRPr lang="en-US" dirty="0"/>
                    </a:p>
                  </a:txBody>
                  <a:tcPr>
                    <a:lnR w="12700" cap="flat" cmpd="sng" algn="ctr">
                      <a:solidFill>
                        <a:schemeClr val="tx1"/>
                      </a:solidFill>
                      <a:prstDash val="solid"/>
                      <a:round/>
                      <a:headEnd type="none" w="med" len="med"/>
                      <a:tailEnd type="none" w="med" len="med"/>
                    </a:ln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8981B"/>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8981B"/>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8981B"/>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8981B"/>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9100">
                <a:tc>
                  <a:txBody>
                    <a:bodyPr/>
                    <a:lstStyle/>
                    <a:p>
                      <a:endParaRPr lang="en-US" dirty="0"/>
                    </a:p>
                  </a:txBody>
                  <a:tcPr>
                    <a:lnR w="12700" cap="flat" cmpd="sng" algn="ctr">
                      <a:noFill/>
                      <a:prstDash val="solid"/>
                      <a:round/>
                      <a:headEnd type="none" w="med" len="med"/>
                      <a:tailEnd type="none" w="med" len="med"/>
                    </a:lnR>
                  </a:tcPr>
                </a:tc>
                <a:tc>
                  <a:txBody>
                    <a:bodyPr/>
                    <a:lstStyle/>
                    <a:p>
                      <a:pPr algn="ctr"/>
                      <a:r>
                        <a:rPr lang="en-US" dirty="0" smtClean="0"/>
                        <a:t>1</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2</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3</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4</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5</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7" name="Rectangle 2"/>
          <p:cNvSpPr txBox="1">
            <a:spLocks noChangeArrowheads="1"/>
          </p:cNvSpPr>
          <p:nvPr/>
        </p:nvSpPr>
        <p:spPr>
          <a:xfrm>
            <a:off x="723900" y="617603"/>
            <a:ext cx="8229600" cy="5334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en-US" sz="3200" b="1" dirty="0" smtClean="0"/>
              <a:t>Risk Assessment Diagram</a:t>
            </a:r>
            <a:endParaRPr lang="en-US" altLang="en-US" sz="3200" b="1" dirty="0"/>
          </a:p>
        </p:txBody>
      </p:sp>
      <p:graphicFrame>
        <p:nvGraphicFramePr>
          <p:cNvPr id="8" name="Group 142"/>
          <p:cNvGraphicFramePr>
            <a:graphicFrameLocks/>
          </p:cNvGraphicFramePr>
          <p:nvPr>
            <p:extLst>
              <p:ext uri="{D42A27DB-BD31-4B8C-83A1-F6EECF244321}">
                <p14:modId xmlns:p14="http://schemas.microsoft.com/office/powerpoint/2010/main" val="1181659684"/>
              </p:ext>
            </p:extLst>
          </p:nvPr>
        </p:nvGraphicFramePr>
        <p:xfrm>
          <a:off x="1409700" y="1911522"/>
          <a:ext cx="2743200" cy="2211792"/>
        </p:xfrm>
        <a:graphic>
          <a:graphicData uri="http://schemas.openxmlformats.org/drawingml/2006/table">
            <a:tbl>
              <a:tblPr/>
              <a:tblGrid>
                <a:gridCol w="609600"/>
                <a:gridCol w="2133600"/>
              </a:tblGrid>
              <a:tr h="365621">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lang="en-US" sz="1800" dirty="0" smtClean="0"/>
                        <a:t>Likelihood</a:t>
                      </a:r>
                      <a:endParaRPr kumimoji="0" lang="en-US" sz="1800" b="0" i="0" u="none" strike="noStrike" cap="none" normalizeH="0" baseline="0" dirty="0" smtClean="0">
                        <a:ln>
                          <a:noFill/>
                        </a:ln>
                        <a:solidFill>
                          <a:schemeClr val="tx1"/>
                        </a:solidFill>
                        <a:effectLst/>
                        <a:latin typeface="Arial" charset="0"/>
                        <a:cs typeface="Arial" charset="0"/>
                      </a:endParaRPr>
                    </a:p>
                  </a:txBody>
                  <a:tcPr marT="45708" marB="45708"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32217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cs typeface="Arial" charset="0"/>
                        </a:rPr>
                        <a:t>Level</a:t>
                      </a: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cs typeface="Arial" charset="0"/>
                        </a:rPr>
                        <a:t>Definition Levels:</a:t>
                      </a: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71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cs typeface="Arial" charset="0"/>
                        </a:rPr>
                        <a:t>1</a:t>
                      </a: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cs typeface="Arial" charset="0"/>
                        </a:rPr>
                        <a:t>Not Likely</a:t>
                      </a: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71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cs typeface="Arial" charset="0"/>
                        </a:rPr>
                        <a:t>2</a:t>
                      </a: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cs typeface="Arial" charset="0"/>
                        </a:rPr>
                        <a:t>Low Likelihood</a:t>
                      </a: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71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cs typeface="Arial" charset="0"/>
                        </a:rPr>
                        <a:t>3</a:t>
                      </a: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cs typeface="Arial" charset="0"/>
                        </a:rPr>
                        <a:t>Likely</a:t>
                      </a: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71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cs typeface="Arial" charset="0"/>
                        </a:rPr>
                        <a:t>4</a:t>
                      </a: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cs typeface="Arial" charset="0"/>
                        </a:rPr>
                        <a:t>Highly Likely</a:t>
                      </a: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71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cs typeface="Arial" charset="0"/>
                        </a:rPr>
                        <a:t>5</a:t>
                      </a: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cs typeface="Arial" charset="0"/>
                        </a:rPr>
                        <a:t>Near Certainty</a:t>
                      </a: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9" name="Group 243"/>
          <p:cNvGraphicFramePr>
            <a:graphicFrameLocks/>
          </p:cNvGraphicFramePr>
          <p:nvPr>
            <p:extLst>
              <p:ext uri="{D42A27DB-BD31-4B8C-83A1-F6EECF244321}">
                <p14:modId xmlns:p14="http://schemas.microsoft.com/office/powerpoint/2010/main" val="2991949548"/>
              </p:ext>
            </p:extLst>
          </p:nvPr>
        </p:nvGraphicFramePr>
        <p:xfrm>
          <a:off x="1409700" y="4197523"/>
          <a:ext cx="7086600" cy="2822769"/>
        </p:xfrm>
        <a:graphic>
          <a:graphicData uri="http://schemas.openxmlformats.org/drawingml/2006/table">
            <a:tbl>
              <a:tblPr/>
              <a:tblGrid>
                <a:gridCol w="609600"/>
                <a:gridCol w="2141538"/>
                <a:gridCol w="2335212"/>
                <a:gridCol w="2000250"/>
              </a:tblGrid>
              <a:tr h="380914">
                <a:tc gridSpan="4">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charset="0"/>
                          <a:cs typeface="Arial" charset="0"/>
                        </a:rPr>
                        <a:t>Consequences</a:t>
                      </a:r>
                    </a:p>
                  </a:txBody>
                  <a:tcPr marT="45710" marB="4571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r>
              <a:tr h="304731">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cs typeface="Arial" charset="0"/>
                        </a:rPr>
                        <a:t>Level</a:t>
                      </a:r>
                    </a:p>
                  </a:txBody>
                  <a:tcPr marT="45710" marB="457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cs typeface="Arial" charset="0"/>
                        </a:rPr>
                        <a:t>Technical</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cs typeface="Arial" charset="0"/>
                        </a:rPr>
                        <a:t>Schedule</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cs typeface="Arial" charset="0"/>
                        </a:rPr>
                        <a:t>Cost</a:t>
                      </a:r>
                    </a:p>
                  </a:txBody>
                  <a:tcPr marT="45710" marB="457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662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cs typeface="Arial" charset="0"/>
                        </a:rPr>
                        <a:t>1</a:t>
                      </a:r>
                    </a:p>
                  </a:txBody>
                  <a:tcPr marT="45710" marB="457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Minimal or no impact</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Minimal or no impact</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Minimal or no impact</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marT="45710" marB="457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424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cs typeface="Arial" charset="0"/>
                        </a:rPr>
                        <a:t>2</a:t>
                      </a:r>
                    </a:p>
                  </a:txBody>
                  <a:tcPr marT="45710" marB="457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Minor performance Shortfall, Same approach retained</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Additional activities required; able to meet key dates?</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Budget increase or unit production cost&lt;1%</a:t>
                      </a:r>
                    </a:p>
                  </a:txBody>
                  <a:tcPr marT="45710" marB="457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09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cs typeface="Arial" charset="0"/>
                        </a:rPr>
                        <a:t>3</a:t>
                      </a:r>
                    </a:p>
                  </a:txBody>
                  <a:tcPr marT="45710" marB="457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Moderate performance shortfall, but workarounds available</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Minor schedule slip; will miss need date</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Budget increase or unit production cost increase &lt;5%</a:t>
                      </a:r>
                    </a:p>
                  </a:txBody>
                  <a:tcPr marT="45710" marB="457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151">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cs typeface="Arial" charset="0"/>
                        </a:rPr>
                        <a:t>4</a:t>
                      </a:r>
                    </a:p>
                  </a:txBody>
                  <a:tcPr marT="45710" marB="457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Unacceptable, but workarounds available</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Program critical path affected</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Budget increase or unit production cost increase &lt;10%</a:t>
                      </a:r>
                    </a:p>
                  </a:txBody>
                  <a:tcPr marT="45710" marB="457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28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charset="0"/>
                          <a:cs typeface="Arial" charset="0"/>
                        </a:rPr>
                        <a:t>5</a:t>
                      </a:r>
                    </a:p>
                  </a:txBody>
                  <a:tcPr marT="45710" marB="457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cs typeface="Arial" charset="0"/>
                        </a:rPr>
                        <a:t>Unacceptable, no alternatives exist</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Cannot achieve key program milestone</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cs typeface="Arial" charset="0"/>
                        </a:rPr>
                        <a:t>Budget increase or unit production cost increase &gt;10%</a:t>
                      </a:r>
                    </a:p>
                  </a:txBody>
                  <a:tcPr marT="45710" marB="457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0" name="Text Box 322"/>
          <p:cNvSpPr txBox="1">
            <a:spLocks noChangeArrowheads="1"/>
          </p:cNvSpPr>
          <p:nvPr/>
        </p:nvSpPr>
        <p:spPr bwMode="auto">
          <a:xfrm rot="16200000">
            <a:off x="4880769" y="2300761"/>
            <a:ext cx="9826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1400" dirty="0"/>
              <a:t>Likelihood</a:t>
            </a:r>
          </a:p>
        </p:txBody>
      </p:sp>
      <p:sp>
        <p:nvSpPr>
          <p:cNvPr id="11" name="Text Box 323"/>
          <p:cNvSpPr txBox="1">
            <a:spLocks noChangeArrowheads="1"/>
          </p:cNvSpPr>
          <p:nvPr/>
        </p:nvSpPr>
        <p:spPr bwMode="auto">
          <a:xfrm>
            <a:off x="6210300" y="3788410"/>
            <a:ext cx="12779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1400" dirty="0"/>
              <a:t>Consequence</a:t>
            </a:r>
          </a:p>
        </p:txBody>
      </p:sp>
      <p:sp>
        <p:nvSpPr>
          <p:cNvPr id="2" name="Date Placeholder 1"/>
          <p:cNvSpPr>
            <a:spLocks noGrp="1"/>
          </p:cNvSpPr>
          <p:nvPr>
            <p:ph type="dt" idx="10"/>
          </p:nvPr>
        </p:nvSpPr>
        <p:spPr/>
        <p:txBody>
          <a:bodyPr/>
          <a:lstStyle/>
          <a:p>
            <a:pPr>
              <a:defRPr/>
            </a:pPr>
            <a:fld id="{32CAE9DD-8DB2-4B3C-A323-D143EEBA16A9}" type="datetime1">
              <a:rPr lang="en-US" altLang="en-US" smtClean="0"/>
              <a:t>12/3/2013</a:t>
            </a:fld>
            <a:endParaRPr lang="en-US" altLang="en-US"/>
          </a:p>
        </p:txBody>
      </p:sp>
      <p:sp>
        <p:nvSpPr>
          <p:cNvPr id="5" name="Footer Placeholder 4"/>
          <p:cNvSpPr>
            <a:spLocks noGrp="1"/>
          </p:cNvSpPr>
          <p:nvPr>
            <p:ph type="ftr" idx="11"/>
          </p:nvPr>
        </p:nvSpPr>
        <p:spPr/>
        <p:txBody>
          <a:bodyPr/>
          <a:lstStyle/>
          <a:p>
            <a:pPr>
              <a:defRPr/>
            </a:pPr>
            <a:r>
              <a:rPr lang="en-US" altLang="en-US" smtClean="0"/>
              <a:t>Team Bravo</a:t>
            </a:r>
            <a:endParaRPr lang="en-US" alt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Risks</a:t>
            </a:r>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2764714519"/>
              </p:ext>
            </p:extLst>
          </p:nvPr>
        </p:nvGraphicFramePr>
        <p:xfrm>
          <a:off x="237331" y="2105025"/>
          <a:ext cx="6634435" cy="3112906"/>
        </p:xfrm>
        <a:graphic>
          <a:graphicData uri="http://schemas.openxmlformats.org/drawingml/2006/table">
            <a:tbl>
              <a:tblPr firstRow="1" bandRow="1">
                <a:tableStyleId>{E929F9F4-4A8F-4326-A1B4-22849713DDAB}</a:tableStyleId>
              </a:tblPr>
              <a:tblGrid>
                <a:gridCol w="152400"/>
                <a:gridCol w="3136637"/>
                <a:gridCol w="1402824"/>
                <a:gridCol w="1942574"/>
              </a:tblGrid>
              <a:tr h="605028">
                <a:tc>
                  <a:txBody>
                    <a:bodyPr/>
                    <a:lstStyle/>
                    <a:p>
                      <a:pPr algn="ctr" rtl="0" fontAlgn="b"/>
                      <a:endParaRPr lang="en-US" sz="2000" dirty="0">
                        <a:solidFill>
                          <a:schemeClr val="tx1"/>
                        </a:solidFill>
                        <a:effectLst/>
                      </a:endParaRPr>
                    </a:p>
                  </a:txBody>
                  <a:tcPr marL="31487" marR="3148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r>
                        <a:rPr lang="en-US" sz="2000" dirty="0">
                          <a:solidFill>
                            <a:schemeClr val="tx1"/>
                          </a:solidFill>
                          <a:effectLst/>
                        </a:rPr>
                        <a:t>Risk</a:t>
                      </a:r>
                    </a:p>
                  </a:txBody>
                  <a:tcPr marL="31487" marR="3148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b"/>
                      <a:r>
                        <a:rPr lang="en-US" sz="2000" dirty="0" smtClean="0">
                          <a:solidFill>
                            <a:schemeClr val="tx1"/>
                          </a:solidFill>
                          <a:effectLst/>
                        </a:rPr>
                        <a:t>Likelihood</a:t>
                      </a:r>
                      <a:endParaRPr lang="en-US" sz="2000" dirty="0">
                        <a:solidFill>
                          <a:schemeClr val="tx1"/>
                        </a:solidFill>
                        <a:effectLst/>
                      </a:endParaRPr>
                    </a:p>
                  </a:txBody>
                  <a:tcPr marL="31487" marR="3148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b"/>
                      <a:r>
                        <a:rPr lang="en-US" sz="2000" dirty="0">
                          <a:solidFill>
                            <a:schemeClr val="tx1"/>
                          </a:solidFill>
                          <a:effectLst/>
                        </a:rPr>
                        <a:t>Consequences</a:t>
                      </a:r>
                    </a:p>
                  </a:txBody>
                  <a:tcPr marL="31487" marR="3148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89442">
                <a:tc>
                  <a:txBody>
                    <a:bodyPr/>
                    <a:lstStyle/>
                    <a:p>
                      <a:pPr algn="ctr" rtl="0" fontAlgn="b"/>
                      <a:r>
                        <a:rPr lang="en-US" sz="1300" dirty="0" smtClean="0">
                          <a:solidFill>
                            <a:schemeClr val="tx1"/>
                          </a:solidFill>
                          <a:effectLst/>
                        </a:rPr>
                        <a:t>1</a:t>
                      </a:r>
                      <a:endParaRPr lang="en-US" sz="1300" dirty="0">
                        <a:solidFill>
                          <a:schemeClr val="tx1"/>
                        </a:solidFill>
                        <a:effectLst/>
                      </a:endParaRPr>
                    </a:p>
                  </a:txBody>
                  <a:tcPr marL="31487" marR="3148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r>
                        <a:rPr lang="en-US" sz="1300" dirty="0">
                          <a:solidFill>
                            <a:schemeClr val="tx1"/>
                          </a:solidFill>
                          <a:effectLst/>
                        </a:rPr>
                        <a:t>Loss of Communication</a:t>
                      </a:r>
                    </a:p>
                  </a:txBody>
                  <a:tcPr marL="31487" marR="3148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b"/>
                      <a:r>
                        <a:rPr lang="en-US" sz="1300" dirty="0">
                          <a:solidFill>
                            <a:schemeClr val="tx1"/>
                          </a:solidFill>
                          <a:effectLst/>
                        </a:rPr>
                        <a:t>2</a:t>
                      </a:r>
                    </a:p>
                  </a:txBody>
                  <a:tcPr marL="31487" marR="3148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b"/>
                      <a:r>
                        <a:rPr lang="en-US" sz="1300">
                          <a:solidFill>
                            <a:schemeClr val="tx1"/>
                          </a:solidFill>
                          <a:effectLst/>
                        </a:rPr>
                        <a:t>5</a:t>
                      </a:r>
                    </a:p>
                  </a:txBody>
                  <a:tcPr marL="31487" marR="3148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52095">
                <a:tc>
                  <a:txBody>
                    <a:bodyPr/>
                    <a:lstStyle/>
                    <a:p>
                      <a:pPr algn="ctr" rtl="0" fontAlgn="b"/>
                      <a:r>
                        <a:rPr lang="en-US" sz="1300" dirty="0" smtClean="0">
                          <a:solidFill>
                            <a:schemeClr val="tx1"/>
                          </a:solidFill>
                          <a:effectLst/>
                        </a:rPr>
                        <a:t>2</a:t>
                      </a:r>
                      <a:endParaRPr lang="en-US" sz="1300" dirty="0">
                        <a:solidFill>
                          <a:schemeClr val="tx1"/>
                        </a:solidFill>
                        <a:effectLst/>
                      </a:endParaRPr>
                    </a:p>
                  </a:txBody>
                  <a:tcPr marL="31487" marR="3148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r>
                        <a:rPr lang="en-US" sz="1300" dirty="0">
                          <a:solidFill>
                            <a:schemeClr val="tx1"/>
                          </a:solidFill>
                          <a:effectLst/>
                        </a:rPr>
                        <a:t>Collision between </a:t>
                      </a:r>
                      <a:r>
                        <a:rPr lang="en-US" sz="1300" dirty="0" smtClean="0">
                          <a:solidFill>
                            <a:schemeClr val="tx1"/>
                          </a:solidFill>
                          <a:effectLst/>
                        </a:rPr>
                        <a:t>spacecraft</a:t>
                      </a:r>
                      <a:endParaRPr lang="en-US" sz="1300" dirty="0">
                        <a:solidFill>
                          <a:schemeClr val="tx1"/>
                        </a:solidFill>
                        <a:effectLst/>
                      </a:endParaRPr>
                    </a:p>
                  </a:txBody>
                  <a:tcPr marL="31487" marR="3148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b"/>
                      <a:r>
                        <a:rPr lang="en-US" sz="1300">
                          <a:solidFill>
                            <a:schemeClr val="tx1"/>
                          </a:solidFill>
                          <a:effectLst/>
                        </a:rPr>
                        <a:t>3</a:t>
                      </a:r>
                    </a:p>
                  </a:txBody>
                  <a:tcPr marL="31487" marR="3148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b"/>
                      <a:r>
                        <a:rPr lang="en-US" sz="1300">
                          <a:solidFill>
                            <a:schemeClr val="tx1"/>
                          </a:solidFill>
                          <a:effectLst/>
                        </a:rPr>
                        <a:t>3</a:t>
                      </a:r>
                    </a:p>
                  </a:txBody>
                  <a:tcPr marL="31487" marR="3148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52095">
                <a:tc>
                  <a:txBody>
                    <a:bodyPr/>
                    <a:lstStyle/>
                    <a:p>
                      <a:pPr algn="ctr" rtl="0" fontAlgn="b"/>
                      <a:r>
                        <a:rPr lang="en-US" sz="1300" dirty="0" smtClean="0">
                          <a:solidFill>
                            <a:schemeClr val="tx1"/>
                          </a:solidFill>
                          <a:effectLst/>
                        </a:rPr>
                        <a:t>3</a:t>
                      </a:r>
                      <a:endParaRPr lang="en-US" sz="1300" dirty="0">
                        <a:solidFill>
                          <a:schemeClr val="tx1"/>
                        </a:solidFill>
                        <a:effectLst/>
                      </a:endParaRPr>
                    </a:p>
                  </a:txBody>
                  <a:tcPr marL="31487" marR="3148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r>
                        <a:rPr lang="en-US" sz="1300" dirty="0">
                          <a:solidFill>
                            <a:schemeClr val="tx1"/>
                          </a:solidFill>
                          <a:effectLst/>
                        </a:rPr>
                        <a:t>The spacecraft did not separate properly </a:t>
                      </a:r>
                    </a:p>
                  </a:txBody>
                  <a:tcPr marL="31487" marR="3148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b"/>
                      <a:r>
                        <a:rPr lang="en-US" sz="1300" dirty="0">
                          <a:solidFill>
                            <a:schemeClr val="tx1"/>
                          </a:solidFill>
                          <a:effectLst/>
                        </a:rPr>
                        <a:t>3</a:t>
                      </a:r>
                    </a:p>
                  </a:txBody>
                  <a:tcPr marL="31487" marR="3148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b"/>
                      <a:r>
                        <a:rPr lang="en-US" sz="1300" dirty="0">
                          <a:solidFill>
                            <a:schemeClr val="tx1"/>
                          </a:solidFill>
                          <a:effectLst/>
                        </a:rPr>
                        <a:t>2</a:t>
                      </a:r>
                    </a:p>
                  </a:txBody>
                  <a:tcPr marL="31487" marR="3148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52095">
                <a:tc>
                  <a:txBody>
                    <a:bodyPr/>
                    <a:lstStyle/>
                    <a:p>
                      <a:pPr algn="ctr" rtl="0" fontAlgn="b"/>
                      <a:r>
                        <a:rPr lang="en-US" sz="1300" dirty="0" smtClean="0">
                          <a:solidFill>
                            <a:schemeClr val="tx1"/>
                          </a:solidFill>
                          <a:effectLst/>
                        </a:rPr>
                        <a:t>4</a:t>
                      </a:r>
                      <a:endParaRPr lang="en-US" sz="1300" dirty="0">
                        <a:solidFill>
                          <a:schemeClr val="tx1"/>
                        </a:solidFill>
                        <a:effectLst/>
                      </a:endParaRPr>
                    </a:p>
                  </a:txBody>
                  <a:tcPr marL="31487" marR="3148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r>
                        <a:rPr lang="en-US" sz="1300" dirty="0">
                          <a:solidFill>
                            <a:schemeClr val="tx1"/>
                          </a:solidFill>
                          <a:effectLst/>
                        </a:rPr>
                        <a:t>Spacecraft unable to locate each other</a:t>
                      </a:r>
                    </a:p>
                  </a:txBody>
                  <a:tcPr marL="31487" marR="3148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b"/>
                      <a:r>
                        <a:rPr lang="en-US" sz="1300" dirty="0">
                          <a:solidFill>
                            <a:schemeClr val="tx1"/>
                          </a:solidFill>
                          <a:effectLst/>
                        </a:rPr>
                        <a:t>3</a:t>
                      </a:r>
                    </a:p>
                  </a:txBody>
                  <a:tcPr marL="31487" marR="3148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b"/>
                      <a:r>
                        <a:rPr lang="en-US" sz="1300">
                          <a:solidFill>
                            <a:schemeClr val="tx1"/>
                          </a:solidFill>
                          <a:effectLst/>
                        </a:rPr>
                        <a:t>4</a:t>
                      </a:r>
                    </a:p>
                  </a:txBody>
                  <a:tcPr marL="31487" marR="3148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52095">
                <a:tc>
                  <a:txBody>
                    <a:bodyPr/>
                    <a:lstStyle/>
                    <a:p>
                      <a:pPr algn="ctr" rtl="0" fontAlgn="b"/>
                      <a:r>
                        <a:rPr lang="en-US" sz="1300" dirty="0" smtClean="0">
                          <a:solidFill>
                            <a:schemeClr val="tx1"/>
                          </a:solidFill>
                          <a:effectLst/>
                        </a:rPr>
                        <a:t>5</a:t>
                      </a:r>
                      <a:endParaRPr lang="en-US" sz="1300" dirty="0">
                        <a:solidFill>
                          <a:schemeClr val="tx1"/>
                        </a:solidFill>
                        <a:effectLst/>
                      </a:endParaRPr>
                    </a:p>
                  </a:txBody>
                  <a:tcPr marL="31487" marR="3148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r>
                        <a:rPr lang="en-US" sz="1300" dirty="0">
                          <a:solidFill>
                            <a:schemeClr val="tx1"/>
                          </a:solidFill>
                          <a:effectLst/>
                        </a:rPr>
                        <a:t>Unable to generate enough power</a:t>
                      </a:r>
                    </a:p>
                  </a:txBody>
                  <a:tcPr marL="31487" marR="3148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b"/>
                      <a:r>
                        <a:rPr lang="en-US" sz="1300" dirty="0">
                          <a:solidFill>
                            <a:schemeClr val="tx1"/>
                          </a:solidFill>
                          <a:effectLst/>
                        </a:rPr>
                        <a:t>2</a:t>
                      </a:r>
                    </a:p>
                  </a:txBody>
                  <a:tcPr marL="31487" marR="3148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b"/>
                      <a:r>
                        <a:rPr lang="en-US" sz="1300">
                          <a:solidFill>
                            <a:schemeClr val="tx1"/>
                          </a:solidFill>
                          <a:effectLst/>
                        </a:rPr>
                        <a:t>3</a:t>
                      </a:r>
                    </a:p>
                  </a:txBody>
                  <a:tcPr marL="31487" marR="3148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403352">
                <a:tc>
                  <a:txBody>
                    <a:bodyPr/>
                    <a:lstStyle/>
                    <a:p>
                      <a:pPr algn="ctr" rtl="0" fontAlgn="b"/>
                      <a:r>
                        <a:rPr lang="en-US" sz="1300" dirty="0" smtClean="0">
                          <a:solidFill>
                            <a:schemeClr val="tx1"/>
                          </a:solidFill>
                          <a:effectLst/>
                        </a:rPr>
                        <a:t>6</a:t>
                      </a:r>
                      <a:endParaRPr lang="en-US" sz="1300" dirty="0">
                        <a:solidFill>
                          <a:schemeClr val="tx1"/>
                        </a:solidFill>
                        <a:effectLst/>
                      </a:endParaRPr>
                    </a:p>
                  </a:txBody>
                  <a:tcPr marL="31487" marR="3148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r>
                        <a:rPr lang="en-US" sz="1300" dirty="0">
                          <a:solidFill>
                            <a:schemeClr val="tx1"/>
                          </a:solidFill>
                          <a:effectLst/>
                        </a:rPr>
                        <a:t>Spacecraft separate too fast from each other</a:t>
                      </a:r>
                    </a:p>
                  </a:txBody>
                  <a:tcPr marL="31487" marR="3148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b"/>
                      <a:r>
                        <a:rPr lang="en-US" sz="1300" dirty="0">
                          <a:solidFill>
                            <a:schemeClr val="tx1"/>
                          </a:solidFill>
                          <a:effectLst/>
                        </a:rPr>
                        <a:t>3</a:t>
                      </a:r>
                    </a:p>
                  </a:txBody>
                  <a:tcPr marL="31487" marR="3148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b"/>
                      <a:r>
                        <a:rPr lang="en-US" sz="1300">
                          <a:solidFill>
                            <a:schemeClr val="tx1"/>
                          </a:solidFill>
                          <a:effectLst/>
                        </a:rPr>
                        <a:t>3</a:t>
                      </a:r>
                    </a:p>
                  </a:txBody>
                  <a:tcPr marL="31487" marR="3148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403352">
                <a:tc>
                  <a:txBody>
                    <a:bodyPr/>
                    <a:lstStyle/>
                    <a:p>
                      <a:pPr algn="ctr" rtl="0" fontAlgn="b"/>
                      <a:r>
                        <a:rPr lang="en-US" sz="1300" dirty="0" smtClean="0">
                          <a:solidFill>
                            <a:schemeClr val="tx1"/>
                          </a:solidFill>
                          <a:effectLst/>
                        </a:rPr>
                        <a:t>7</a:t>
                      </a:r>
                      <a:endParaRPr lang="en-US" sz="1300" dirty="0">
                        <a:solidFill>
                          <a:schemeClr val="tx1"/>
                        </a:solidFill>
                        <a:effectLst/>
                      </a:endParaRPr>
                    </a:p>
                  </a:txBody>
                  <a:tcPr marL="31487" marR="3148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r>
                        <a:rPr lang="en-US" sz="1300" dirty="0">
                          <a:solidFill>
                            <a:schemeClr val="tx1"/>
                          </a:solidFill>
                          <a:effectLst/>
                        </a:rPr>
                        <a:t>The spacecraft end up too far apart from each other</a:t>
                      </a:r>
                    </a:p>
                  </a:txBody>
                  <a:tcPr marL="31487" marR="3148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b"/>
                      <a:r>
                        <a:rPr lang="en-US" sz="1300" dirty="0">
                          <a:solidFill>
                            <a:schemeClr val="tx1"/>
                          </a:solidFill>
                          <a:effectLst/>
                        </a:rPr>
                        <a:t>3</a:t>
                      </a:r>
                    </a:p>
                  </a:txBody>
                  <a:tcPr marL="31487" marR="3148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b"/>
                      <a:r>
                        <a:rPr lang="en-US" sz="1300">
                          <a:solidFill>
                            <a:schemeClr val="tx1"/>
                          </a:solidFill>
                          <a:effectLst/>
                        </a:rPr>
                        <a:t>4</a:t>
                      </a:r>
                    </a:p>
                  </a:txBody>
                  <a:tcPr marL="31487" marR="3148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403352">
                <a:tc>
                  <a:txBody>
                    <a:bodyPr/>
                    <a:lstStyle/>
                    <a:p>
                      <a:pPr algn="ctr" rtl="0" fontAlgn="b"/>
                      <a:r>
                        <a:rPr lang="en-US" sz="1300" dirty="0" smtClean="0">
                          <a:solidFill>
                            <a:schemeClr val="tx1"/>
                          </a:solidFill>
                          <a:effectLst/>
                        </a:rPr>
                        <a:t>8</a:t>
                      </a:r>
                      <a:endParaRPr lang="en-US" sz="1300" dirty="0">
                        <a:solidFill>
                          <a:schemeClr val="tx1"/>
                        </a:solidFill>
                        <a:effectLst/>
                      </a:endParaRPr>
                    </a:p>
                  </a:txBody>
                  <a:tcPr marL="31487" marR="3148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r>
                        <a:rPr lang="en-US" sz="1300" dirty="0">
                          <a:solidFill>
                            <a:schemeClr val="tx1"/>
                          </a:solidFill>
                          <a:effectLst/>
                        </a:rPr>
                        <a:t>Run out of propellant before end of mission</a:t>
                      </a:r>
                    </a:p>
                  </a:txBody>
                  <a:tcPr marL="31487" marR="3148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b"/>
                      <a:r>
                        <a:rPr lang="en-US" sz="1300" dirty="0">
                          <a:solidFill>
                            <a:schemeClr val="tx1"/>
                          </a:solidFill>
                          <a:effectLst/>
                        </a:rPr>
                        <a:t>1</a:t>
                      </a:r>
                    </a:p>
                  </a:txBody>
                  <a:tcPr marL="31487" marR="3148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b"/>
                      <a:r>
                        <a:rPr lang="en-US" sz="1300" dirty="0">
                          <a:solidFill>
                            <a:schemeClr val="tx1"/>
                          </a:solidFill>
                          <a:effectLst/>
                        </a:rPr>
                        <a:t>5</a:t>
                      </a:r>
                    </a:p>
                  </a:txBody>
                  <a:tcPr marL="31487" marR="3148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1665107434"/>
              </p:ext>
            </p:extLst>
          </p:nvPr>
        </p:nvGraphicFramePr>
        <p:xfrm>
          <a:off x="7323931" y="2257425"/>
          <a:ext cx="2602932" cy="2731028"/>
        </p:xfrm>
        <a:graphic>
          <a:graphicData uri="http://schemas.openxmlformats.org/drawingml/2006/table">
            <a:tbl>
              <a:tblPr firstRow="1" bandRow="1">
                <a:tableStyleId>{2D5ABB26-0587-4C30-8999-92F81FD0307C}</a:tableStyleId>
              </a:tblPr>
              <a:tblGrid>
                <a:gridCol w="433822"/>
                <a:gridCol w="433822"/>
                <a:gridCol w="433822"/>
                <a:gridCol w="433822"/>
                <a:gridCol w="433822"/>
                <a:gridCol w="433822"/>
              </a:tblGrid>
              <a:tr h="462174">
                <a:tc>
                  <a:txBody>
                    <a:bodyPr/>
                    <a:lstStyle/>
                    <a:p>
                      <a:pPr algn="ctr"/>
                      <a:r>
                        <a:rPr lang="en-US" sz="2000" dirty="0" smtClean="0"/>
                        <a:t>5</a:t>
                      </a:r>
                      <a:endParaRPr lang="en-US" sz="2000" dirty="0">
                        <a:solidFill>
                          <a:sysClr val="windowText" lastClr="000000"/>
                        </a:solidFill>
                      </a:endParaRPr>
                    </a:p>
                  </a:txBody>
                  <a:tcPr marL="100759" marR="100759" marT="50419" marB="50419" anchor="ctr">
                    <a:lnR w="12700" cap="flat" cmpd="sng" algn="ctr">
                      <a:solidFill>
                        <a:schemeClr val="tx1"/>
                      </a:solidFill>
                      <a:prstDash val="solid"/>
                      <a:round/>
                      <a:headEnd type="none" w="med" len="med"/>
                      <a:tailEnd type="none" w="med" len="med"/>
                    </a:lnR>
                  </a:tcPr>
                </a:tc>
                <a:tc>
                  <a:txBody>
                    <a:bodyPr/>
                    <a:lstStyle/>
                    <a:p>
                      <a:pPr algn="ctr"/>
                      <a:endParaRPr lang="en-US" sz="1300" dirty="0"/>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8981B"/>
                    </a:solidFill>
                  </a:tcPr>
                </a:tc>
                <a:tc>
                  <a:txBody>
                    <a:bodyPr/>
                    <a:lstStyle/>
                    <a:p>
                      <a:pPr algn="ctr"/>
                      <a:endParaRPr lang="en-US" sz="1300" dirty="0"/>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en-US" sz="1300" dirty="0"/>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endParaRPr lang="en-US" sz="1300" dirty="0"/>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endParaRPr lang="en-US" sz="1300" dirty="0"/>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r>
              <a:tr h="462174">
                <a:tc>
                  <a:txBody>
                    <a:bodyPr/>
                    <a:lstStyle/>
                    <a:p>
                      <a:pPr algn="ctr"/>
                      <a:r>
                        <a:rPr lang="en-US" sz="2000" dirty="0" smtClean="0"/>
                        <a:t>4</a:t>
                      </a:r>
                      <a:endParaRPr lang="en-US" sz="2000" dirty="0"/>
                    </a:p>
                  </a:txBody>
                  <a:tcPr marL="100759" marR="100759" marT="50419" marB="50419" anchor="ctr">
                    <a:lnR w="12700" cap="flat" cmpd="sng" algn="ctr">
                      <a:solidFill>
                        <a:schemeClr val="tx1"/>
                      </a:solidFill>
                      <a:prstDash val="solid"/>
                      <a:round/>
                      <a:headEnd type="none" w="med" len="med"/>
                      <a:tailEnd type="none" w="med" len="med"/>
                    </a:lnR>
                  </a:tcPr>
                </a:tc>
                <a:tc>
                  <a:txBody>
                    <a:bodyPr/>
                    <a:lstStyle/>
                    <a:p>
                      <a:pPr algn="ctr"/>
                      <a:endParaRPr lang="en-US" sz="1300" dirty="0"/>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8981B"/>
                    </a:solidFill>
                  </a:tcPr>
                </a:tc>
                <a:tc>
                  <a:txBody>
                    <a:bodyPr/>
                    <a:lstStyle/>
                    <a:p>
                      <a:pPr algn="ctr"/>
                      <a:endParaRPr lang="en-US" sz="1300" dirty="0"/>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en-US" sz="1300" dirty="0"/>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en-US" sz="1300" dirty="0"/>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endParaRPr lang="en-US" sz="1300" dirty="0"/>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r>
              <a:tr h="420158">
                <a:tc>
                  <a:txBody>
                    <a:bodyPr/>
                    <a:lstStyle/>
                    <a:p>
                      <a:pPr algn="ctr"/>
                      <a:r>
                        <a:rPr lang="en-US" sz="2000" dirty="0" smtClean="0"/>
                        <a:t>3</a:t>
                      </a:r>
                      <a:endParaRPr lang="en-US" sz="2000" dirty="0"/>
                    </a:p>
                  </a:txBody>
                  <a:tcPr marL="100759" marR="100759" marT="50419" marB="50419" anchor="ctr">
                    <a:lnR w="12700" cap="flat" cmpd="sng" algn="ctr">
                      <a:solidFill>
                        <a:schemeClr val="tx1"/>
                      </a:solidFill>
                      <a:prstDash val="solid"/>
                      <a:round/>
                      <a:headEnd type="none" w="med" len="med"/>
                      <a:tailEnd type="none" w="med" len="med"/>
                    </a:lnR>
                  </a:tcPr>
                </a:tc>
                <a:tc>
                  <a:txBody>
                    <a:bodyPr/>
                    <a:lstStyle/>
                    <a:p>
                      <a:pPr algn="ctr"/>
                      <a:endParaRPr lang="en-US" sz="1300" dirty="0"/>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8981B"/>
                    </a:solidFill>
                  </a:tcPr>
                </a:tc>
                <a:tc>
                  <a:txBody>
                    <a:bodyPr/>
                    <a:lstStyle/>
                    <a:p>
                      <a:pPr algn="ctr"/>
                      <a:r>
                        <a:rPr lang="en-US" sz="900" dirty="0" smtClean="0"/>
                        <a:t>3</a:t>
                      </a:r>
                      <a:endParaRPr lang="en-US" sz="900" dirty="0"/>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sz="900" dirty="0" smtClean="0"/>
                        <a:t>2  5 6</a:t>
                      </a:r>
                      <a:endParaRPr lang="en-US" sz="900" dirty="0"/>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sz="900" dirty="0" smtClean="0"/>
                        <a:t>4    7</a:t>
                      </a:r>
                      <a:endParaRPr lang="en-US" sz="900" dirty="0"/>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en-US" sz="900" dirty="0"/>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r>
              <a:tr h="462174">
                <a:tc>
                  <a:txBody>
                    <a:bodyPr/>
                    <a:lstStyle/>
                    <a:p>
                      <a:pPr algn="ctr"/>
                      <a:r>
                        <a:rPr lang="en-US" sz="2000" dirty="0" smtClean="0"/>
                        <a:t>2</a:t>
                      </a:r>
                      <a:endParaRPr lang="en-US" sz="2000" dirty="0"/>
                    </a:p>
                  </a:txBody>
                  <a:tcPr marL="100759" marR="100759" marT="50419" marB="50419" anchor="ctr">
                    <a:lnR w="12700" cap="flat" cmpd="sng" algn="ctr">
                      <a:solidFill>
                        <a:schemeClr val="tx1"/>
                      </a:solidFill>
                      <a:prstDash val="solid"/>
                      <a:round/>
                      <a:headEnd type="none" w="med" len="med"/>
                      <a:tailEnd type="none" w="med" len="med"/>
                    </a:lnR>
                  </a:tcPr>
                </a:tc>
                <a:tc>
                  <a:txBody>
                    <a:bodyPr/>
                    <a:lstStyle/>
                    <a:p>
                      <a:pPr algn="ctr"/>
                      <a:endParaRPr lang="en-US" sz="1300" dirty="0"/>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8981B"/>
                    </a:solidFill>
                  </a:tcPr>
                </a:tc>
                <a:tc>
                  <a:txBody>
                    <a:bodyPr/>
                    <a:lstStyle/>
                    <a:p>
                      <a:pPr algn="ctr"/>
                      <a:endParaRPr lang="en-US" sz="900" dirty="0"/>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8981B"/>
                    </a:solidFill>
                  </a:tcPr>
                </a:tc>
                <a:tc>
                  <a:txBody>
                    <a:bodyPr/>
                    <a:lstStyle/>
                    <a:p>
                      <a:pPr algn="ctr"/>
                      <a:endParaRPr lang="en-US" sz="900" dirty="0"/>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8981B"/>
                    </a:solidFill>
                  </a:tcPr>
                </a:tc>
                <a:tc>
                  <a:txBody>
                    <a:bodyPr/>
                    <a:lstStyle/>
                    <a:p>
                      <a:pPr algn="ctr"/>
                      <a:endParaRPr lang="en-US" sz="900" dirty="0"/>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sz="900" dirty="0" smtClean="0"/>
                        <a:t>1</a:t>
                      </a:r>
                      <a:endParaRPr lang="en-US" sz="900" dirty="0"/>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62174">
                <a:tc>
                  <a:txBody>
                    <a:bodyPr/>
                    <a:lstStyle/>
                    <a:p>
                      <a:pPr algn="ctr"/>
                      <a:r>
                        <a:rPr lang="en-US" sz="2000" dirty="0" smtClean="0"/>
                        <a:t>1</a:t>
                      </a:r>
                      <a:endParaRPr lang="en-US" sz="2000" dirty="0"/>
                    </a:p>
                  </a:txBody>
                  <a:tcPr marL="100759" marR="100759" marT="50419" marB="50419" anchor="ctr">
                    <a:lnR w="12700" cap="flat" cmpd="sng" algn="ctr">
                      <a:solidFill>
                        <a:schemeClr val="tx1"/>
                      </a:solidFill>
                      <a:prstDash val="solid"/>
                      <a:round/>
                      <a:headEnd type="none" w="med" len="med"/>
                      <a:tailEnd type="none" w="med" len="med"/>
                    </a:lnR>
                  </a:tcPr>
                </a:tc>
                <a:tc>
                  <a:txBody>
                    <a:bodyPr/>
                    <a:lstStyle/>
                    <a:p>
                      <a:pPr algn="ctr"/>
                      <a:endParaRPr lang="en-US" sz="1300" dirty="0"/>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8981B"/>
                    </a:solidFill>
                  </a:tcPr>
                </a:tc>
                <a:tc>
                  <a:txBody>
                    <a:bodyPr/>
                    <a:lstStyle/>
                    <a:p>
                      <a:pPr algn="ctr"/>
                      <a:endParaRPr lang="en-US" sz="900" dirty="0"/>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8981B"/>
                    </a:solidFill>
                  </a:tcPr>
                </a:tc>
                <a:tc>
                  <a:txBody>
                    <a:bodyPr/>
                    <a:lstStyle/>
                    <a:p>
                      <a:pPr algn="ctr"/>
                      <a:endParaRPr lang="en-US" sz="900" dirty="0"/>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8981B"/>
                    </a:solidFill>
                  </a:tcPr>
                </a:tc>
                <a:tc>
                  <a:txBody>
                    <a:bodyPr/>
                    <a:lstStyle/>
                    <a:p>
                      <a:pPr algn="ctr"/>
                      <a:endParaRPr lang="en-US" sz="900" dirty="0"/>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8981B"/>
                    </a:solidFill>
                  </a:tcPr>
                </a:tc>
                <a:tc>
                  <a:txBody>
                    <a:bodyPr/>
                    <a:lstStyle/>
                    <a:p>
                      <a:pPr algn="ctr"/>
                      <a:r>
                        <a:rPr lang="en-US" sz="900" dirty="0" smtClean="0"/>
                        <a:t>8</a:t>
                      </a:r>
                      <a:endParaRPr lang="en-US" sz="900" dirty="0"/>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62174">
                <a:tc>
                  <a:txBody>
                    <a:bodyPr/>
                    <a:lstStyle/>
                    <a:p>
                      <a:endParaRPr lang="en-US" sz="2000" dirty="0"/>
                    </a:p>
                  </a:txBody>
                  <a:tcPr marL="100759" marR="100759" marT="50419" marB="50419">
                    <a:lnR w="12700" cap="flat" cmpd="sng" algn="ctr">
                      <a:noFill/>
                      <a:prstDash val="solid"/>
                      <a:round/>
                      <a:headEnd type="none" w="med" len="med"/>
                      <a:tailEnd type="none" w="med" len="med"/>
                    </a:lnR>
                  </a:tcPr>
                </a:tc>
                <a:tc>
                  <a:txBody>
                    <a:bodyPr/>
                    <a:lstStyle/>
                    <a:p>
                      <a:pPr algn="ctr"/>
                      <a:r>
                        <a:rPr lang="en-US" sz="2000" dirty="0" smtClean="0"/>
                        <a:t>1</a:t>
                      </a:r>
                      <a:endParaRPr lang="en-US" sz="2000" dirty="0"/>
                    </a:p>
                  </a:txBody>
                  <a:tcPr marL="100759" marR="100759" marT="50419" marB="50419"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smtClean="0"/>
                        <a:t>2</a:t>
                      </a:r>
                      <a:endParaRPr lang="en-US" sz="2000" dirty="0"/>
                    </a:p>
                  </a:txBody>
                  <a:tcPr marL="100759" marR="100759" marT="50419" marB="50419"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smtClean="0"/>
                        <a:t>3</a:t>
                      </a:r>
                      <a:endParaRPr lang="en-US" sz="2000" dirty="0"/>
                    </a:p>
                  </a:txBody>
                  <a:tcPr marL="100759" marR="100759" marT="50419" marB="50419"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smtClean="0"/>
                        <a:t>4</a:t>
                      </a:r>
                      <a:endParaRPr lang="en-US" sz="2000" dirty="0"/>
                    </a:p>
                  </a:txBody>
                  <a:tcPr marL="100759" marR="100759" marT="50419" marB="50419"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smtClean="0"/>
                        <a:t>5</a:t>
                      </a:r>
                      <a:endParaRPr lang="en-US" sz="2000" dirty="0"/>
                    </a:p>
                  </a:txBody>
                  <a:tcPr marL="100759" marR="100759" marT="50419" marB="50419"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10" name="Text Box 323"/>
          <p:cNvSpPr txBox="1">
            <a:spLocks noChangeArrowheads="1"/>
          </p:cNvSpPr>
          <p:nvPr/>
        </p:nvSpPr>
        <p:spPr bwMode="auto">
          <a:xfrm>
            <a:off x="8238331" y="4848225"/>
            <a:ext cx="1394570" cy="316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0785" tIns="50393" rIns="100785" bIns="50393">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1500" dirty="0"/>
              <a:t>Consequence</a:t>
            </a:r>
          </a:p>
        </p:txBody>
      </p:sp>
      <p:sp>
        <p:nvSpPr>
          <p:cNvPr id="11" name="Text Box 322"/>
          <p:cNvSpPr txBox="1">
            <a:spLocks noChangeArrowheads="1"/>
          </p:cNvSpPr>
          <p:nvPr/>
        </p:nvSpPr>
        <p:spPr bwMode="auto">
          <a:xfrm rot="16200000">
            <a:off x="6716568" y="3169588"/>
            <a:ext cx="1073970" cy="316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0785" tIns="50393" rIns="100785" bIns="50393">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1500" dirty="0"/>
              <a:t>Likelihood</a:t>
            </a:r>
          </a:p>
        </p:txBody>
      </p:sp>
      <p:sp>
        <p:nvSpPr>
          <p:cNvPr id="12" name="TextBox 11"/>
          <p:cNvSpPr txBox="1"/>
          <p:nvPr/>
        </p:nvSpPr>
        <p:spPr>
          <a:xfrm>
            <a:off x="1329692" y="665237"/>
            <a:ext cx="7467600" cy="550279"/>
          </a:xfrm>
          <a:prstGeom prst="rect">
            <a:avLst/>
          </a:prstGeom>
          <a:noFill/>
        </p:spPr>
        <p:txBody>
          <a:bodyPr wrap="square" rtlCol="0">
            <a:spAutoFit/>
          </a:bodyPr>
          <a:lstStyle/>
          <a:p>
            <a:pPr algn="ctr"/>
            <a:r>
              <a:rPr lang="en-US" sz="3200" b="1" dirty="0" smtClean="0">
                <a:solidFill>
                  <a:schemeClr val="tx1"/>
                </a:solidFill>
                <a:latin typeface="+mj-lt"/>
              </a:rPr>
              <a:t>Risks</a:t>
            </a:r>
            <a:endParaRPr lang="en-US" sz="3200" b="1" dirty="0">
              <a:solidFill>
                <a:schemeClr val="tx1"/>
              </a:solidFill>
              <a:latin typeface="+mj-lt"/>
            </a:endParaRPr>
          </a:p>
        </p:txBody>
      </p:sp>
      <p:sp>
        <p:nvSpPr>
          <p:cNvPr id="3" name="Date Placeholder 2"/>
          <p:cNvSpPr>
            <a:spLocks noGrp="1"/>
          </p:cNvSpPr>
          <p:nvPr>
            <p:ph type="dt" idx="10"/>
          </p:nvPr>
        </p:nvSpPr>
        <p:spPr/>
        <p:txBody>
          <a:bodyPr/>
          <a:lstStyle/>
          <a:p>
            <a:pPr>
              <a:defRPr/>
            </a:pPr>
            <a:fld id="{81374CD9-10D5-4D29-AC70-2CB05D8F5567}" type="datetime1">
              <a:rPr lang="en-US" altLang="en-US" smtClean="0"/>
              <a:t>12/3/2013</a:t>
            </a:fld>
            <a:endParaRPr lang="en-US" altLang="en-US"/>
          </a:p>
        </p:txBody>
      </p:sp>
      <p:sp>
        <p:nvSpPr>
          <p:cNvPr id="4" name="Slide Number Placeholder 3"/>
          <p:cNvSpPr>
            <a:spLocks noGrp="1"/>
          </p:cNvSpPr>
          <p:nvPr>
            <p:ph type="sldNum" idx="12"/>
          </p:nvPr>
        </p:nvSpPr>
        <p:spPr/>
        <p:txBody>
          <a:bodyPr/>
          <a:lstStyle/>
          <a:p>
            <a:pPr>
              <a:defRPr/>
            </a:pPr>
            <a:fld id="{8C6E2802-7AC4-44BB-B0A5-E12803E0614A}" type="slidenum">
              <a:rPr lang="en-US" altLang="en-US" smtClean="0"/>
              <a:pPr>
                <a:defRPr/>
              </a:pPr>
              <a:t>33</a:t>
            </a:fld>
            <a:endParaRPr lang="en-US" altLang="en-US" dirty="0"/>
          </a:p>
        </p:txBody>
      </p:sp>
      <p:sp>
        <p:nvSpPr>
          <p:cNvPr id="6" name="Footer Placeholder 5"/>
          <p:cNvSpPr>
            <a:spLocks noGrp="1"/>
          </p:cNvSpPr>
          <p:nvPr>
            <p:ph type="ftr" idx="11"/>
          </p:nvPr>
        </p:nvSpPr>
        <p:spPr/>
        <p:txBody>
          <a:bodyPr/>
          <a:lstStyle/>
          <a:p>
            <a:pPr>
              <a:defRPr/>
            </a:pPr>
            <a:r>
              <a:rPr lang="en-US" altLang="en-US" smtClean="0"/>
              <a:t>Team Bravo</a:t>
            </a:r>
            <a:endParaRPr lang="en-US" altLang="en-US"/>
          </a:p>
        </p:txBody>
      </p:sp>
    </p:spTree>
    <p:extLst>
      <p:ext uri="{BB962C8B-B14F-4D97-AF65-F5344CB8AC3E}">
        <p14:creationId xmlns:p14="http://schemas.microsoft.com/office/powerpoint/2010/main" val="239403257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a:defRPr/>
            </a:pPr>
            <a:fld id="{8C6E2802-7AC4-44BB-B0A5-E12803E0614A}" type="slidenum">
              <a:rPr lang="en-US" altLang="en-US" smtClean="0"/>
              <a:pPr>
                <a:defRPr/>
              </a:pPr>
              <a:t>34</a:t>
            </a:fld>
            <a:endParaRPr lang="en-US" altLang="en-US" dirty="0"/>
          </a:p>
        </p:txBody>
      </p:sp>
      <p:sp>
        <p:nvSpPr>
          <p:cNvPr id="5" name="Title 1"/>
          <p:cNvSpPr txBox="1">
            <a:spLocks/>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ctr" defTabSz="457047" rtl="0" eaLnBrk="0" fontAlgn="base" hangingPunct="0">
              <a:lnSpc>
                <a:spcPct val="93000"/>
              </a:lnSpc>
              <a:spcBef>
                <a:spcPct val="0"/>
              </a:spcBef>
              <a:spcAft>
                <a:spcPct val="0"/>
              </a:spcAft>
              <a:buClr>
                <a:srgbClr val="000000"/>
              </a:buClr>
              <a:buSzPct val="100000"/>
              <a:buFont typeface="Times New Roman" pitchFamily="16" charset="0"/>
              <a:defRPr sz="3200">
                <a:solidFill>
                  <a:srgbClr val="FFFFFF"/>
                </a:solidFill>
                <a:latin typeface="+mj-lt"/>
                <a:ea typeface="+mj-ea"/>
                <a:cs typeface="+mj-cs"/>
              </a:defRPr>
            </a:lvl1pPr>
            <a:lvl2pPr algn="ctr" defTabSz="457047" rtl="0" eaLnBrk="0" fontAlgn="base" hangingPunct="0">
              <a:lnSpc>
                <a:spcPct val="93000"/>
              </a:lnSpc>
              <a:spcBef>
                <a:spcPct val="0"/>
              </a:spcBef>
              <a:spcAft>
                <a:spcPct val="0"/>
              </a:spcAft>
              <a:buClr>
                <a:srgbClr val="000000"/>
              </a:buClr>
              <a:buSzPct val="100000"/>
              <a:buFont typeface="Times New Roman" pitchFamily="16" charset="0"/>
              <a:defRPr sz="3200">
                <a:solidFill>
                  <a:srgbClr val="FFFFFF"/>
                </a:solidFill>
                <a:latin typeface="Arial" charset="0"/>
                <a:cs typeface="Arial Unicode MS" charset="0"/>
              </a:defRPr>
            </a:lvl2pPr>
            <a:lvl3pPr algn="ctr" defTabSz="457047" rtl="0" eaLnBrk="0" fontAlgn="base" hangingPunct="0">
              <a:lnSpc>
                <a:spcPct val="93000"/>
              </a:lnSpc>
              <a:spcBef>
                <a:spcPct val="0"/>
              </a:spcBef>
              <a:spcAft>
                <a:spcPct val="0"/>
              </a:spcAft>
              <a:buClr>
                <a:srgbClr val="000000"/>
              </a:buClr>
              <a:buSzPct val="100000"/>
              <a:buFont typeface="Times New Roman" pitchFamily="16" charset="0"/>
              <a:defRPr sz="3200">
                <a:solidFill>
                  <a:srgbClr val="FFFFFF"/>
                </a:solidFill>
                <a:latin typeface="Arial" charset="0"/>
                <a:cs typeface="Arial Unicode MS" charset="0"/>
              </a:defRPr>
            </a:lvl3pPr>
            <a:lvl4pPr algn="ctr" defTabSz="457047" rtl="0" eaLnBrk="0" fontAlgn="base" hangingPunct="0">
              <a:lnSpc>
                <a:spcPct val="93000"/>
              </a:lnSpc>
              <a:spcBef>
                <a:spcPct val="0"/>
              </a:spcBef>
              <a:spcAft>
                <a:spcPct val="0"/>
              </a:spcAft>
              <a:buClr>
                <a:srgbClr val="000000"/>
              </a:buClr>
              <a:buSzPct val="100000"/>
              <a:buFont typeface="Times New Roman" pitchFamily="16" charset="0"/>
              <a:defRPr sz="3200">
                <a:solidFill>
                  <a:srgbClr val="FFFFFF"/>
                </a:solidFill>
                <a:latin typeface="Arial" charset="0"/>
                <a:cs typeface="Arial Unicode MS" charset="0"/>
              </a:defRPr>
            </a:lvl4pPr>
            <a:lvl5pPr algn="ctr" defTabSz="457047" rtl="0" eaLnBrk="0" fontAlgn="base" hangingPunct="0">
              <a:lnSpc>
                <a:spcPct val="93000"/>
              </a:lnSpc>
              <a:spcBef>
                <a:spcPct val="0"/>
              </a:spcBef>
              <a:spcAft>
                <a:spcPct val="0"/>
              </a:spcAft>
              <a:buClr>
                <a:srgbClr val="000000"/>
              </a:buClr>
              <a:buSzPct val="100000"/>
              <a:buFont typeface="Times New Roman" pitchFamily="16" charset="0"/>
              <a:defRPr sz="3200">
                <a:solidFill>
                  <a:srgbClr val="FFFFFF"/>
                </a:solidFill>
                <a:latin typeface="Arial" charset="0"/>
                <a:cs typeface="Arial Unicode MS" charset="0"/>
              </a:defRPr>
            </a:lvl5pPr>
            <a:lvl6pPr marL="2513753" indent="-228522" algn="ctr" defTabSz="457047" rtl="0" fontAlgn="base" hangingPunct="0">
              <a:lnSpc>
                <a:spcPct val="93000"/>
              </a:lnSpc>
              <a:spcBef>
                <a:spcPct val="0"/>
              </a:spcBef>
              <a:spcAft>
                <a:spcPct val="0"/>
              </a:spcAft>
              <a:buClr>
                <a:srgbClr val="000000"/>
              </a:buClr>
              <a:buSzPct val="100000"/>
              <a:buFont typeface="Times New Roman" pitchFamily="16" charset="0"/>
              <a:defRPr sz="3200">
                <a:solidFill>
                  <a:srgbClr val="FFFFFF"/>
                </a:solidFill>
                <a:latin typeface="Arial" charset="0"/>
                <a:cs typeface="Arial Unicode MS" charset="0"/>
              </a:defRPr>
            </a:lvl6pPr>
            <a:lvl7pPr marL="2970800" indent="-228522" algn="ctr" defTabSz="457047" rtl="0" fontAlgn="base" hangingPunct="0">
              <a:lnSpc>
                <a:spcPct val="93000"/>
              </a:lnSpc>
              <a:spcBef>
                <a:spcPct val="0"/>
              </a:spcBef>
              <a:spcAft>
                <a:spcPct val="0"/>
              </a:spcAft>
              <a:buClr>
                <a:srgbClr val="000000"/>
              </a:buClr>
              <a:buSzPct val="100000"/>
              <a:buFont typeface="Times New Roman" pitchFamily="16" charset="0"/>
              <a:defRPr sz="3200">
                <a:solidFill>
                  <a:srgbClr val="FFFFFF"/>
                </a:solidFill>
                <a:latin typeface="Arial" charset="0"/>
                <a:cs typeface="Arial Unicode MS" charset="0"/>
              </a:defRPr>
            </a:lvl7pPr>
            <a:lvl8pPr marL="3427846" indent="-228522" algn="ctr" defTabSz="457047" rtl="0" fontAlgn="base" hangingPunct="0">
              <a:lnSpc>
                <a:spcPct val="93000"/>
              </a:lnSpc>
              <a:spcBef>
                <a:spcPct val="0"/>
              </a:spcBef>
              <a:spcAft>
                <a:spcPct val="0"/>
              </a:spcAft>
              <a:buClr>
                <a:srgbClr val="000000"/>
              </a:buClr>
              <a:buSzPct val="100000"/>
              <a:buFont typeface="Times New Roman" pitchFamily="16" charset="0"/>
              <a:defRPr sz="3200">
                <a:solidFill>
                  <a:srgbClr val="FFFFFF"/>
                </a:solidFill>
                <a:latin typeface="Arial" charset="0"/>
                <a:cs typeface="Arial Unicode MS" charset="0"/>
              </a:defRPr>
            </a:lvl8pPr>
            <a:lvl9pPr marL="3884892" indent="-228522" algn="ctr" defTabSz="457047" rtl="0" fontAlgn="base" hangingPunct="0">
              <a:lnSpc>
                <a:spcPct val="93000"/>
              </a:lnSpc>
              <a:spcBef>
                <a:spcPct val="0"/>
              </a:spcBef>
              <a:spcAft>
                <a:spcPct val="0"/>
              </a:spcAft>
              <a:buClr>
                <a:srgbClr val="000000"/>
              </a:buClr>
              <a:buSzPct val="100000"/>
              <a:buFont typeface="Times New Roman" pitchFamily="16" charset="0"/>
              <a:defRPr sz="3200">
                <a:solidFill>
                  <a:srgbClr val="FFFFFF"/>
                </a:solidFill>
                <a:latin typeface="Arial" charset="0"/>
                <a:cs typeface="Arial Unicode MS" charset="0"/>
              </a:defRPr>
            </a:lvl9pPr>
          </a:lstStyle>
          <a:p>
            <a:r>
              <a:rPr lang="en-US" kern="0" dirty="0" smtClean="0">
                <a:solidFill>
                  <a:schemeClr val="tx1"/>
                </a:solidFill>
              </a:rPr>
              <a:t>Risks</a:t>
            </a:r>
            <a:endParaRPr lang="en-US" kern="0" dirty="0">
              <a:solidFill>
                <a:schemeClr val="tx1"/>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4006891787"/>
              </p:ext>
            </p:extLst>
          </p:nvPr>
        </p:nvGraphicFramePr>
        <p:xfrm>
          <a:off x="1012571" y="1800225"/>
          <a:ext cx="7674229" cy="2346960"/>
        </p:xfrm>
        <a:graphic>
          <a:graphicData uri="http://schemas.openxmlformats.org/drawingml/2006/table">
            <a:tbl>
              <a:tblPr firstRow="1" bandRow="1">
                <a:tableStyleId>{E929F9F4-4A8F-4326-A1B4-22849713DDAB}</a:tableStyleId>
              </a:tblPr>
              <a:tblGrid>
                <a:gridCol w="247650"/>
                <a:gridCol w="4416679"/>
                <a:gridCol w="1263650"/>
                <a:gridCol w="1746250"/>
              </a:tblGrid>
              <a:tr h="370840">
                <a:tc>
                  <a:txBody>
                    <a:bodyPr/>
                    <a:lstStyle/>
                    <a:p>
                      <a:pPr algn="ctr" rtl="0" fontAlgn="b"/>
                      <a:endParaRPr lang="en-US" dirty="0">
                        <a:solidFill>
                          <a:schemeClr val="tx1"/>
                        </a:solidFill>
                        <a:effectLst/>
                      </a:endParaRPr>
                    </a:p>
                  </a:txBody>
                  <a:tcPr marL="28575" marR="2857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r>
                        <a:rPr lang="en-US" dirty="0">
                          <a:solidFill>
                            <a:schemeClr val="tx1"/>
                          </a:solidFill>
                          <a:effectLst/>
                        </a:rPr>
                        <a:t>Risk</a:t>
                      </a:r>
                    </a:p>
                  </a:txBody>
                  <a:tcPr marL="28575" marR="2857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r>
                        <a:rPr lang="en-US" dirty="0" smtClean="0">
                          <a:solidFill>
                            <a:schemeClr val="tx1"/>
                          </a:solidFill>
                          <a:effectLst/>
                        </a:rPr>
                        <a:t>Likelihood</a:t>
                      </a:r>
                      <a:endParaRPr lang="en-US" dirty="0">
                        <a:solidFill>
                          <a:schemeClr val="tx1"/>
                        </a:solidFill>
                        <a:effectLst/>
                      </a:endParaRPr>
                    </a:p>
                  </a:txBody>
                  <a:tcPr marL="28575" marR="2857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r>
                        <a:rPr lang="en-US" dirty="0">
                          <a:solidFill>
                            <a:schemeClr val="tx1"/>
                          </a:solidFill>
                          <a:effectLst/>
                        </a:rPr>
                        <a:t>Consequences</a:t>
                      </a:r>
                    </a:p>
                  </a:txBody>
                  <a:tcPr marL="28575" marR="2857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38760">
                <a:tc>
                  <a:txBody>
                    <a:bodyPr/>
                    <a:lstStyle/>
                    <a:p>
                      <a:pPr algn="ctr" rtl="0" fontAlgn="b"/>
                      <a:r>
                        <a:rPr lang="en-US" sz="1200" dirty="0" smtClean="0">
                          <a:solidFill>
                            <a:schemeClr val="tx1"/>
                          </a:solidFill>
                          <a:effectLst/>
                        </a:rPr>
                        <a:t>9</a:t>
                      </a:r>
                      <a:endParaRPr lang="en-US" sz="1200" dirty="0">
                        <a:solidFill>
                          <a:schemeClr val="tx1"/>
                        </a:solidFill>
                        <a:effectLst/>
                      </a:endParaRPr>
                    </a:p>
                  </a:txBody>
                  <a:tcPr marL="28575" marR="2857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r>
                        <a:rPr lang="en-US" sz="1200" dirty="0">
                          <a:solidFill>
                            <a:schemeClr val="tx1"/>
                          </a:solidFill>
                          <a:effectLst/>
                        </a:rPr>
                        <a:t>An error occurs during the integration of spacecraft components</a:t>
                      </a:r>
                    </a:p>
                  </a:txBody>
                  <a:tcPr marL="28575" marR="2857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r>
                        <a:rPr lang="en-US" sz="1200">
                          <a:solidFill>
                            <a:schemeClr val="tx1"/>
                          </a:solidFill>
                          <a:effectLst/>
                        </a:rPr>
                        <a:t>2</a:t>
                      </a:r>
                    </a:p>
                  </a:txBody>
                  <a:tcPr marL="28575" marR="2857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r>
                        <a:rPr lang="en-US" sz="1200">
                          <a:solidFill>
                            <a:schemeClr val="tx1"/>
                          </a:solidFill>
                          <a:effectLst/>
                        </a:rPr>
                        <a:t>4</a:t>
                      </a:r>
                    </a:p>
                  </a:txBody>
                  <a:tcPr marL="28575" marR="2857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28600">
                <a:tc>
                  <a:txBody>
                    <a:bodyPr/>
                    <a:lstStyle/>
                    <a:p>
                      <a:pPr algn="ctr" rtl="0" fontAlgn="b"/>
                      <a:r>
                        <a:rPr lang="en-US" sz="1200" dirty="0" smtClean="0">
                          <a:solidFill>
                            <a:schemeClr val="tx1"/>
                          </a:solidFill>
                          <a:effectLst/>
                        </a:rPr>
                        <a:t>10</a:t>
                      </a:r>
                      <a:endParaRPr lang="en-US" sz="1200" dirty="0">
                        <a:solidFill>
                          <a:schemeClr val="tx1"/>
                        </a:solidFill>
                        <a:effectLst/>
                      </a:endParaRPr>
                    </a:p>
                  </a:txBody>
                  <a:tcPr marL="28575" marR="2857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r>
                        <a:rPr lang="en-US" sz="1200" dirty="0">
                          <a:solidFill>
                            <a:schemeClr val="tx1"/>
                          </a:solidFill>
                          <a:effectLst/>
                        </a:rPr>
                        <a:t>Deorbits before six months</a:t>
                      </a:r>
                    </a:p>
                  </a:txBody>
                  <a:tcPr marL="28575" marR="2857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r>
                        <a:rPr lang="en-US" sz="1200">
                          <a:solidFill>
                            <a:schemeClr val="tx1"/>
                          </a:solidFill>
                          <a:effectLst/>
                        </a:rPr>
                        <a:t>1</a:t>
                      </a:r>
                    </a:p>
                  </a:txBody>
                  <a:tcPr marL="28575" marR="2857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r>
                        <a:rPr lang="en-US" sz="1200">
                          <a:solidFill>
                            <a:schemeClr val="tx1"/>
                          </a:solidFill>
                          <a:effectLst/>
                        </a:rPr>
                        <a:t>5</a:t>
                      </a:r>
                    </a:p>
                  </a:txBody>
                  <a:tcPr marL="28575" marR="2857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28600">
                <a:tc>
                  <a:txBody>
                    <a:bodyPr/>
                    <a:lstStyle/>
                    <a:p>
                      <a:pPr algn="ctr" rtl="0" fontAlgn="b"/>
                      <a:r>
                        <a:rPr lang="en-US" sz="1200" dirty="0" smtClean="0">
                          <a:solidFill>
                            <a:schemeClr val="tx1"/>
                          </a:solidFill>
                          <a:effectLst/>
                        </a:rPr>
                        <a:t>11</a:t>
                      </a:r>
                      <a:endParaRPr lang="en-US" sz="1200" dirty="0">
                        <a:solidFill>
                          <a:schemeClr val="tx1"/>
                        </a:solidFill>
                        <a:effectLst/>
                      </a:endParaRPr>
                    </a:p>
                  </a:txBody>
                  <a:tcPr marL="28575" marR="2857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r>
                        <a:rPr lang="en-US" sz="1200" dirty="0">
                          <a:solidFill>
                            <a:schemeClr val="tx1"/>
                          </a:solidFill>
                          <a:effectLst/>
                        </a:rPr>
                        <a:t>A spacecraft component fails on orbit</a:t>
                      </a:r>
                    </a:p>
                  </a:txBody>
                  <a:tcPr marL="28575" marR="2857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r>
                        <a:rPr lang="en-US" sz="1200" dirty="0">
                          <a:solidFill>
                            <a:schemeClr val="tx1"/>
                          </a:solidFill>
                          <a:effectLst/>
                        </a:rPr>
                        <a:t>1</a:t>
                      </a:r>
                    </a:p>
                  </a:txBody>
                  <a:tcPr marL="28575" marR="2857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r>
                        <a:rPr lang="en-US" sz="1200">
                          <a:solidFill>
                            <a:schemeClr val="tx1"/>
                          </a:solidFill>
                          <a:effectLst/>
                        </a:rPr>
                        <a:t>3</a:t>
                      </a:r>
                    </a:p>
                  </a:txBody>
                  <a:tcPr marL="28575" marR="2857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28600">
                <a:tc>
                  <a:txBody>
                    <a:bodyPr/>
                    <a:lstStyle/>
                    <a:p>
                      <a:pPr algn="ctr" rtl="0" fontAlgn="b"/>
                      <a:r>
                        <a:rPr lang="en-US" sz="1200" dirty="0" smtClean="0">
                          <a:solidFill>
                            <a:schemeClr val="tx1"/>
                          </a:solidFill>
                          <a:effectLst/>
                        </a:rPr>
                        <a:t>12</a:t>
                      </a:r>
                      <a:endParaRPr lang="en-US" sz="1200" dirty="0">
                        <a:solidFill>
                          <a:schemeClr val="tx1"/>
                        </a:solidFill>
                        <a:effectLst/>
                      </a:endParaRPr>
                    </a:p>
                  </a:txBody>
                  <a:tcPr marL="28575" marR="2857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r>
                        <a:rPr lang="en-US" sz="1200" dirty="0">
                          <a:solidFill>
                            <a:schemeClr val="tx1"/>
                          </a:solidFill>
                          <a:effectLst/>
                        </a:rPr>
                        <a:t>A leak develops on the propulsion unit</a:t>
                      </a:r>
                    </a:p>
                  </a:txBody>
                  <a:tcPr marL="28575" marR="2857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r>
                        <a:rPr lang="en-US" sz="1200" dirty="0">
                          <a:solidFill>
                            <a:schemeClr val="tx1"/>
                          </a:solidFill>
                          <a:effectLst/>
                        </a:rPr>
                        <a:t>1</a:t>
                      </a:r>
                    </a:p>
                  </a:txBody>
                  <a:tcPr marL="28575" marR="2857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r>
                        <a:rPr lang="en-US" sz="1200">
                          <a:solidFill>
                            <a:schemeClr val="tx1"/>
                          </a:solidFill>
                          <a:effectLst/>
                        </a:rPr>
                        <a:t>3</a:t>
                      </a:r>
                    </a:p>
                  </a:txBody>
                  <a:tcPr marL="28575" marR="2857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28600">
                <a:tc>
                  <a:txBody>
                    <a:bodyPr/>
                    <a:lstStyle/>
                    <a:p>
                      <a:pPr algn="ctr" rtl="0" fontAlgn="b"/>
                      <a:r>
                        <a:rPr lang="en-US" sz="1200" dirty="0" smtClean="0">
                          <a:solidFill>
                            <a:schemeClr val="tx1"/>
                          </a:solidFill>
                          <a:effectLst/>
                        </a:rPr>
                        <a:t>13</a:t>
                      </a:r>
                      <a:endParaRPr lang="en-US" sz="1200" dirty="0">
                        <a:solidFill>
                          <a:schemeClr val="tx1"/>
                        </a:solidFill>
                        <a:effectLst/>
                      </a:endParaRPr>
                    </a:p>
                  </a:txBody>
                  <a:tcPr marL="28575" marR="2857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r>
                        <a:rPr lang="en-US" sz="1200" dirty="0">
                          <a:solidFill>
                            <a:schemeClr val="tx1"/>
                          </a:solidFill>
                          <a:effectLst/>
                        </a:rPr>
                        <a:t>A failure occurs on the satellite during launch</a:t>
                      </a:r>
                    </a:p>
                  </a:txBody>
                  <a:tcPr marL="28575" marR="2857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r>
                        <a:rPr lang="en-US" sz="1200" dirty="0">
                          <a:solidFill>
                            <a:schemeClr val="tx1"/>
                          </a:solidFill>
                          <a:effectLst/>
                        </a:rPr>
                        <a:t>1</a:t>
                      </a:r>
                    </a:p>
                  </a:txBody>
                  <a:tcPr marL="28575" marR="2857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r>
                        <a:rPr lang="en-US" sz="1200">
                          <a:solidFill>
                            <a:schemeClr val="tx1"/>
                          </a:solidFill>
                          <a:effectLst/>
                        </a:rPr>
                        <a:t>3</a:t>
                      </a:r>
                    </a:p>
                  </a:txBody>
                  <a:tcPr marL="28575" marR="2857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28600">
                <a:tc>
                  <a:txBody>
                    <a:bodyPr/>
                    <a:lstStyle/>
                    <a:p>
                      <a:pPr algn="ctr" rtl="0" fontAlgn="b"/>
                      <a:r>
                        <a:rPr lang="en-US" sz="1200" dirty="0" smtClean="0">
                          <a:solidFill>
                            <a:schemeClr val="tx1"/>
                          </a:solidFill>
                          <a:effectLst/>
                        </a:rPr>
                        <a:t>14</a:t>
                      </a:r>
                      <a:endParaRPr lang="en-US" sz="1200" dirty="0">
                        <a:solidFill>
                          <a:schemeClr val="tx1"/>
                        </a:solidFill>
                        <a:effectLst/>
                      </a:endParaRPr>
                    </a:p>
                  </a:txBody>
                  <a:tcPr marL="28575" marR="2857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r>
                        <a:rPr lang="en-US" sz="1200" dirty="0">
                          <a:solidFill>
                            <a:schemeClr val="tx1"/>
                          </a:solidFill>
                          <a:effectLst/>
                        </a:rPr>
                        <a:t>Solar panels malfunction</a:t>
                      </a:r>
                    </a:p>
                  </a:txBody>
                  <a:tcPr marL="28575" marR="2857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r>
                        <a:rPr lang="en-US" sz="1200" dirty="0">
                          <a:solidFill>
                            <a:schemeClr val="tx1"/>
                          </a:solidFill>
                          <a:effectLst/>
                        </a:rPr>
                        <a:t>2</a:t>
                      </a:r>
                    </a:p>
                  </a:txBody>
                  <a:tcPr marL="28575" marR="2857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r>
                        <a:rPr lang="en-US" sz="1200">
                          <a:solidFill>
                            <a:schemeClr val="tx1"/>
                          </a:solidFill>
                          <a:effectLst/>
                        </a:rPr>
                        <a:t>3</a:t>
                      </a:r>
                    </a:p>
                  </a:txBody>
                  <a:tcPr marL="28575" marR="2857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28600">
                <a:tc>
                  <a:txBody>
                    <a:bodyPr/>
                    <a:lstStyle/>
                    <a:p>
                      <a:pPr algn="ctr" rtl="0" fontAlgn="b"/>
                      <a:r>
                        <a:rPr lang="en-US" sz="1200" dirty="0" smtClean="0">
                          <a:solidFill>
                            <a:schemeClr val="tx1"/>
                          </a:solidFill>
                          <a:effectLst/>
                        </a:rPr>
                        <a:t>15</a:t>
                      </a:r>
                      <a:endParaRPr lang="en-US" sz="1200" dirty="0">
                        <a:solidFill>
                          <a:schemeClr val="tx1"/>
                        </a:solidFill>
                        <a:effectLst/>
                      </a:endParaRPr>
                    </a:p>
                  </a:txBody>
                  <a:tcPr marL="28575" marR="2857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r>
                        <a:rPr lang="en-US" sz="1200" dirty="0">
                          <a:solidFill>
                            <a:schemeClr val="tx1"/>
                          </a:solidFill>
                          <a:effectLst/>
                        </a:rPr>
                        <a:t>Spacecraft components operate out of operational temperature range</a:t>
                      </a:r>
                    </a:p>
                  </a:txBody>
                  <a:tcPr marL="28575" marR="2857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r>
                        <a:rPr lang="en-US" sz="1200" dirty="0">
                          <a:solidFill>
                            <a:schemeClr val="tx1"/>
                          </a:solidFill>
                          <a:effectLst/>
                        </a:rPr>
                        <a:t>1</a:t>
                      </a:r>
                    </a:p>
                  </a:txBody>
                  <a:tcPr marL="28575" marR="2857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r>
                        <a:rPr lang="en-US" sz="1200" dirty="0" smtClean="0">
                          <a:solidFill>
                            <a:schemeClr val="tx1"/>
                          </a:solidFill>
                          <a:effectLst/>
                        </a:rPr>
                        <a:t>2</a:t>
                      </a:r>
                      <a:endParaRPr lang="en-US" sz="1200" dirty="0">
                        <a:solidFill>
                          <a:schemeClr val="tx1"/>
                        </a:solidFill>
                        <a:effectLst/>
                      </a:endParaRPr>
                    </a:p>
                  </a:txBody>
                  <a:tcPr marL="28575" marR="2857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28600">
                <a:tc>
                  <a:txBody>
                    <a:bodyPr/>
                    <a:lstStyle/>
                    <a:p>
                      <a:pPr algn="ctr" rtl="0" fontAlgn="b"/>
                      <a:r>
                        <a:rPr lang="en-US" sz="1200" dirty="0" smtClean="0">
                          <a:solidFill>
                            <a:schemeClr val="tx1"/>
                          </a:solidFill>
                          <a:effectLst/>
                        </a:rPr>
                        <a:t>16</a:t>
                      </a:r>
                      <a:endParaRPr lang="en-US" sz="1200" dirty="0">
                        <a:solidFill>
                          <a:schemeClr val="tx1"/>
                        </a:solidFill>
                        <a:effectLst/>
                      </a:endParaRPr>
                    </a:p>
                  </a:txBody>
                  <a:tcPr marL="28575" marR="2857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r>
                        <a:rPr lang="en-US" sz="1200" dirty="0">
                          <a:solidFill>
                            <a:schemeClr val="tx1"/>
                          </a:solidFill>
                          <a:effectLst/>
                        </a:rPr>
                        <a:t>Radiation damage</a:t>
                      </a:r>
                    </a:p>
                  </a:txBody>
                  <a:tcPr marL="28575" marR="2857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r>
                        <a:rPr lang="en-US" sz="1200" dirty="0">
                          <a:solidFill>
                            <a:schemeClr val="tx1"/>
                          </a:solidFill>
                          <a:effectLst/>
                        </a:rPr>
                        <a:t>1</a:t>
                      </a:r>
                    </a:p>
                  </a:txBody>
                  <a:tcPr marL="28575" marR="2857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r>
                        <a:rPr lang="en-US" sz="1200" dirty="0" smtClean="0">
                          <a:solidFill>
                            <a:schemeClr val="tx1"/>
                          </a:solidFill>
                          <a:effectLst/>
                        </a:rPr>
                        <a:t>2</a:t>
                      </a:r>
                      <a:endParaRPr lang="en-US" sz="1200" dirty="0">
                        <a:solidFill>
                          <a:schemeClr val="tx1"/>
                        </a:solidFill>
                        <a:effectLst/>
                      </a:endParaRPr>
                    </a:p>
                  </a:txBody>
                  <a:tcPr marL="28575" marR="2857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4049188977"/>
              </p:ext>
            </p:extLst>
          </p:nvPr>
        </p:nvGraphicFramePr>
        <p:xfrm>
          <a:off x="3742531" y="4467225"/>
          <a:ext cx="2362200" cy="2537619"/>
        </p:xfrm>
        <a:graphic>
          <a:graphicData uri="http://schemas.openxmlformats.org/drawingml/2006/table">
            <a:tbl>
              <a:tblPr firstRow="1" bandRow="1">
                <a:tableStyleId>{2D5ABB26-0587-4C30-8999-92F81FD0307C}</a:tableStyleId>
              </a:tblPr>
              <a:tblGrid>
                <a:gridCol w="393700"/>
                <a:gridCol w="393700"/>
                <a:gridCol w="393700"/>
                <a:gridCol w="393700"/>
                <a:gridCol w="393700"/>
                <a:gridCol w="393700"/>
              </a:tblGrid>
              <a:tr h="419100">
                <a:tc>
                  <a:txBody>
                    <a:bodyPr/>
                    <a:lstStyle/>
                    <a:p>
                      <a:pPr algn="ctr"/>
                      <a:r>
                        <a:rPr lang="en-US" dirty="0" smtClean="0"/>
                        <a:t>5</a:t>
                      </a:r>
                      <a:endParaRPr lang="en-US" dirty="0">
                        <a:solidFill>
                          <a:sysClr val="windowText" lastClr="000000"/>
                        </a:solidFill>
                      </a:endParaRPr>
                    </a:p>
                  </a:txBody>
                  <a:tcPr anchor="ctr">
                    <a:lnR w="12700" cap="flat" cmpd="sng" algn="ctr">
                      <a:solidFill>
                        <a:schemeClr val="tx1"/>
                      </a:solidFill>
                      <a:prstDash val="solid"/>
                      <a:round/>
                      <a:headEnd type="none" w="med" len="med"/>
                      <a:tailEnd type="none" w="med" len="med"/>
                    </a:lnR>
                  </a:tcPr>
                </a:tc>
                <a:tc>
                  <a:txBody>
                    <a:bodyPr/>
                    <a:lstStyle/>
                    <a:p>
                      <a:pPr algn="ctr"/>
                      <a:endParaRPr 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8981B"/>
                    </a:solidFill>
                  </a:tcPr>
                </a:tc>
                <a:tc>
                  <a:txBody>
                    <a:bodyPr/>
                    <a:lstStyle/>
                    <a:p>
                      <a:pPr algn="ctr"/>
                      <a:endParaRPr 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endParaRPr 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endParaRPr 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r>
              <a:tr h="419100">
                <a:tc>
                  <a:txBody>
                    <a:bodyPr/>
                    <a:lstStyle/>
                    <a:p>
                      <a:pPr algn="ctr"/>
                      <a:r>
                        <a:rPr lang="en-US" dirty="0" smtClean="0"/>
                        <a:t>4</a:t>
                      </a:r>
                      <a:endParaRPr lang="en-US" dirty="0"/>
                    </a:p>
                  </a:txBody>
                  <a:tcPr anchor="ctr">
                    <a:lnR w="12700" cap="flat" cmpd="sng" algn="ctr">
                      <a:solidFill>
                        <a:schemeClr val="tx1"/>
                      </a:solidFill>
                      <a:prstDash val="solid"/>
                      <a:round/>
                      <a:headEnd type="none" w="med" len="med"/>
                      <a:tailEnd type="none" w="med" len="med"/>
                    </a:lnR>
                  </a:tcPr>
                </a:tc>
                <a:tc>
                  <a:txBody>
                    <a:bodyPr/>
                    <a:lstStyle/>
                    <a:p>
                      <a:pPr algn="ctr"/>
                      <a:endParaRPr 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8981B"/>
                    </a:solidFill>
                  </a:tcPr>
                </a:tc>
                <a:tc>
                  <a:txBody>
                    <a:bodyPr/>
                    <a:lstStyle/>
                    <a:p>
                      <a:pPr algn="ctr"/>
                      <a:endParaRPr 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endParaRPr 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r>
              <a:tr h="404019">
                <a:tc>
                  <a:txBody>
                    <a:bodyPr/>
                    <a:lstStyle/>
                    <a:p>
                      <a:pPr algn="ctr"/>
                      <a:r>
                        <a:rPr lang="en-US" dirty="0" smtClean="0"/>
                        <a:t>3</a:t>
                      </a:r>
                      <a:endParaRPr lang="en-US" dirty="0"/>
                    </a:p>
                  </a:txBody>
                  <a:tcPr anchor="ctr">
                    <a:lnR w="12700" cap="flat" cmpd="sng" algn="ctr">
                      <a:solidFill>
                        <a:schemeClr val="tx1"/>
                      </a:solidFill>
                      <a:prstDash val="solid"/>
                      <a:round/>
                      <a:headEnd type="none" w="med" len="med"/>
                      <a:tailEnd type="none" w="med" len="med"/>
                    </a:lnR>
                  </a:tcPr>
                </a:tc>
                <a:tc>
                  <a:txBody>
                    <a:bodyPr/>
                    <a:lstStyle/>
                    <a:p>
                      <a:pPr algn="ctr"/>
                      <a:endParaRPr 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8981B"/>
                    </a:solidFill>
                  </a:tcPr>
                </a:tc>
                <a:tc>
                  <a:txBody>
                    <a:bodyPr/>
                    <a:lstStyle/>
                    <a:p>
                      <a:pPr algn="ctr"/>
                      <a:endParaRPr 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r>
              <a:tr h="419100">
                <a:tc>
                  <a:txBody>
                    <a:bodyPr/>
                    <a:lstStyle/>
                    <a:p>
                      <a:pPr algn="ctr"/>
                      <a:r>
                        <a:rPr lang="en-US" dirty="0" smtClean="0"/>
                        <a:t>2</a:t>
                      </a:r>
                      <a:endParaRPr lang="en-US" dirty="0"/>
                    </a:p>
                  </a:txBody>
                  <a:tcPr anchor="ctr">
                    <a:lnR w="12700" cap="flat" cmpd="sng" algn="ctr">
                      <a:solidFill>
                        <a:schemeClr val="tx1"/>
                      </a:solidFill>
                      <a:prstDash val="solid"/>
                      <a:round/>
                      <a:headEnd type="none" w="med" len="med"/>
                      <a:tailEnd type="none" w="med" len="med"/>
                    </a:lnR>
                  </a:tcPr>
                </a:tc>
                <a:tc>
                  <a:txBody>
                    <a:bodyPr/>
                    <a:lstStyle/>
                    <a:p>
                      <a:pPr algn="ctr"/>
                      <a:endParaRPr 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8981B"/>
                    </a:solidFill>
                  </a:tcPr>
                </a:tc>
                <a:tc>
                  <a:txBody>
                    <a:bodyPr/>
                    <a:lstStyle/>
                    <a:p>
                      <a:pPr algn="ctr"/>
                      <a:endParaRPr 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8981B"/>
                    </a:solidFill>
                  </a:tcPr>
                </a:tc>
                <a:tc>
                  <a:txBody>
                    <a:bodyPr/>
                    <a:lstStyle/>
                    <a:p>
                      <a:pPr algn="ctr"/>
                      <a:r>
                        <a:rPr lang="en-US" sz="800" dirty="0" smtClean="0"/>
                        <a:t>14</a:t>
                      </a:r>
                      <a:endParaRPr 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8981B"/>
                    </a:solidFill>
                  </a:tcPr>
                </a:tc>
                <a:tc>
                  <a:txBody>
                    <a:bodyPr/>
                    <a:lstStyle/>
                    <a:p>
                      <a:pPr algn="ctr"/>
                      <a:r>
                        <a:rPr lang="en-US" sz="800" dirty="0" smtClean="0"/>
                        <a:t>9</a:t>
                      </a:r>
                      <a:endParaRPr 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9100">
                <a:tc>
                  <a:txBody>
                    <a:bodyPr/>
                    <a:lstStyle/>
                    <a:p>
                      <a:pPr algn="ctr"/>
                      <a:r>
                        <a:rPr lang="en-US" dirty="0" smtClean="0"/>
                        <a:t>1</a:t>
                      </a:r>
                      <a:endParaRPr lang="en-US" dirty="0"/>
                    </a:p>
                  </a:txBody>
                  <a:tcPr anchor="ctr">
                    <a:lnR w="12700" cap="flat" cmpd="sng" algn="ctr">
                      <a:solidFill>
                        <a:schemeClr val="tx1"/>
                      </a:solidFill>
                      <a:prstDash val="solid"/>
                      <a:round/>
                      <a:headEnd type="none" w="med" len="med"/>
                      <a:tailEnd type="none" w="med" len="med"/>
                    </a:lnR>
                  </a:tcPr>
                </a:tc>
                <a:tc>
                  <a:txBody>
                    <a:bodyPr/>
                    <a:lstStyle/>
                    <a:p>
                      <a:pPr algn="ctr"/>
                      <a:endParaRPr 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8981B"/>
                    </a:solidFill>
                  </a:tcPr>
                </a:tc>
                <a:tc>
                  <a:txBody>
                    <a:bodyPr/>
                    <a:lstStyle/>
                    <a:p>
                      <a:pPr algn="ctr"/>
                      <a:r>
                        <a:rPr lang="en-US" sz="800" dirty="0" smtClean="0"/>
                        <a:t>15 16</a:t>
                      </a:r>
                      <a:endParaRPr 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8981B"/>
                    </a:solidFill>
                  </a:tcPr>
                </a:tc>
                <a:tc>
                  <a:txBody>
                    <a:bodyPr/>
                    <a:lstStyle/>
                    <a:p>
                      <a:pPr algn="ctr"/>
                      <a:r>
                        <a:rPr lang="en-US" sz="800" dirty="0" smtClean="0"/>
                        <a:t>11 12 13  </a:t>
                      </a:r>
                      <a:endParaRPr 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8981B"/>
                    </a:solidFill>
                  </a:tcPr>
                </a:tc>
                <a:tc>
                  <a:txBody>
                    <a:bodyPr/>
                    <a:lstStyle/>
                    <a:p>
                      <a:pPr algn="ctr"/>
                      <a:endParaRPr 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8981B"/>
                    </a:solidFill>
                  </a:tcPr>
                </a:tc>
                <a:tc>
                  <a:txBody>
                    <a:bodyPr/>
                    <a:lstStyle/>
                    <a:p>
                      <a:pPr algn="ctr"/>
                      <a:r>
                        <a:rPr lang="en-US" sz="800" dirty="0" smtClean="0"/>
                        <a:t>10</a:t>
                      </a:r>
                      <a:endParaRPr 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9100">
                <a:tc>
                  <a:txBody>
                    <a:bodyPr/>
                    <a:lstStyle/>
                    <a:p>
                      <a:endParaRPr lang="en-US" dirty="0"/>
                    </a:p>
                  </a:txBody>
                  <a:tcPr>
                    <a:lnR w="12700" cap="flat" cmpd="sng" algn="ctr">
                      <a:noFill/>
                      <a:prstDash val="solid"/>
                      <a:round/>
                      <a:headEnd type="none" w="med" len="med"/>
                      <a:tailEnd type="none" w="med" len="med"/>
                    </a:lnR>
                  </a:tcPr>
                </a:tc>
                <a:tc>
                  <a:txBody>
                    <a:bodyPr/>
                    <a:lstStyle/>
                    <a:p>
                      <a:pPr algn="ctr"/>
                      <a:r>
                        <a:rPr lang="en-US" dirty="0" smtClean="0"/>
                        <a:t>1</a:t>
                      </a:r>
                      <a:endParaRPr 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2</a:t>
                      </a:r>
                      <a:endParaRPr 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3</a:t>
                      </a:r>
                      <a:endParaRPr 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4</a:t>
                      </a:r>
                      <a:endParaRPr 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5</a:t>
                      </a:r>
                      <a:endParaRPr 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8" name="Text Box 323"/>
          <p:cNvSpPr txBox="1">
            <a:spLocks noChangeArrowheads="1"/>
          </p:cNvSpPr>
          <p:nvPr/>
        </p:nvSpPr>
        <p:spPr bwMode="auto">
          <a:xfrm>
            <a:off x="4428331" y="6905625"/>
            <a:ext cx="12779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1400" dirty="0"/>
              <a:t>Consequence</a:t>
            </a:r>
          </a:p>
        </p:txBody>
      </p:sp>
      <p:sp>
        <p:nvSpPr>
          <p:cNvPr id="9" name="Text Box 322"/>
          <p:cNvSpPr txBox="1">
            <a:spLocks noChangeArrowheads="1"/>
          </p:cNvSpPr>
          <p:nvPr/>
        </p:nvSpPr>
        <p:spPr bwMode="auto">
          <a:xfrm rot="16200000">
            <a:off x="3251199" y="5415756"/>
            <a:ext cx="9826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1400" dirty="0"/>
              <a:t>Likelihood</a:t>
            </a:r>
          </a:p>
        </p:txBody>
      </p:sp>
      <p:sp>
        <p:nvSpPr>
          <p:cNvPr id="2" name="Date Placeholder 1"/>
          <p:cNvSpPr>
            <a:spLocks noGrp="1"/>
          </p:cNvSpPr>
          <p:nvPr>
            <p:ph type="dt" idx="10"/>
          </p:nvPr>
        </p:nvSpPr>
        <p:spPr/>
        <p:txBody>
          <a:bodyPr/>
          <a:lstStyle/>
          <a:p>
            <a:pPr>
              <a:defRPr/>
            </a:pPr>
            <a:fld id="{2F1A233B-7477-4244-A697-930163E3E4C2}" type="datetime1">
              <a:rPr lang="en-US" altLang="en-US" smtClean="0"/>
              <a:t>12/3/2013</a:t>
            </a:fld>
            <a:endParaRPr lang="en-US" altLang="en-US"/>
          </a:p>
        </p:txBody>
      </p:sp>
      <p:sp>
        <p:nvSpPr>
          <p:cNvPr id="10" name="Footer Placeholder 9"/>
          <p:cNvSpPr>
            <a:spLocks noGrp="1"/>
          </p:cNvSpPr>
          <p:nvPr>
            <p:ph type="ftr" idx="11"/>
          </p:nvPr>
        </p:nvSpPr>
        <p:spPr/>
        <p:txBody>
          <a:bodyPr/>
          <a:lstStyle/>
          <a:p>
            <a:pPr>
              <a:defRPr/>
            </a:pPr>
            <a:r>
              <a:rPr lang="en-US" altLang="en-US" smtClean="0"/>
              <a:t>Team Bravo</a:t>
            </a:r>
            <a:endParaRPr lang="en-US" altLang="en-US"/>
          </a:p>
        </p:txBody>
      </p:sp>
    </p:spTree>
    <p:extLst>
      <p:ext uri="{BB962C8B-B14F-4D97-AF65-F5344CB8AC3E}">
        <p14:creationId xmlns:p14="http://schemas.microsoft.com/office/powerpoint/2010/main" val="76182389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1456531" y="971338"/>
            <a:ext cx="7053104" cy="6591512"/>
          </a:xfrm>
        </p:spPr>
        <p:txBody>
          <a:bodyPr/>
          <a:lstStyle/>
          <a:p>
            <a:r>
              <a:rPr lang="en-US" sz="3200" dirty="0" smtClean="0">
                <a:solidFill>
                  <a:schemeClr val="bg1">
                    <a:lumMod val="65000"/>
                  </a:schemeClr>
                </a:solidFill>
              </a:rPr>
              <a:t>Group Organization</a:t>
            </a:r>
          </a:p>
          <a:p>
            <a:r>
              <a:rPr lang="en-US" sz="3200" dirty="0" smtClean="0">
                <a:solidFill>
                  <a:schemeClr val="bg1">
                    <a:lumMod val="65000"/>
                  </a:schemeClr>
                </a:solidFill>
              </a:rPr>
              <a:t>Project Overview</a:t>
            </a:r>
          </a:p>
          <a:p>
            <a:r>
              <a:rPr lang="en-US" sz="3200" dirty="0" smtClean="0">
                <a:solidFill>
                  <a:schemeClr val="bg1">
                    <a:lumMod val="65000"/>
                  </a:schemeClr>
                </a:solidFill>
              </a:rPr>
              <a:t>Design Constraints</a:t>
            </a:r>
          </a:p>
          <a:p>
            <a:r>
              <a:rPr lang="en-US" sz="3200" dirty="0" smtClean="0">
                <a:solidFill>
                  <a:schemeClr val="bg1">
                    <a:lumMod val="65000"/>
                  </a:schemeClr>
                </a:solidFill>
              </a:rPr>
              <a:t>Mission Architecture</a:t>
            </a:r>
          </a:p>
          <a:p>
            <a:r>
              <a:rPr lang="en-US" sz="3200" dirty="0" smtClean="0">
                <a:solidFill>
                  <a:schemeClr val="bg1">
                    <a:lumMod val="65000"/>
                  </a:schemeClr>
                </a:solidFill>
              </a:rPr>
              <a:t>CONOPS</a:t>
            </a:r>
          </a:p>
          <a:p>
            <a:r>
              <a:rPr lang="en-US" sz="3200" dirty="0" smtClean="0">
                <a:solidFill>
                  <a:schemeClr val="bg1">
                    <a:lumMod val="65000"/>
                  </a:schemeClr>
                </a:solidFill>
              </a:rPr>
              <a:t>Risk Assessment</a:t>
            </a:r>
          </a:p>
          <a:p>
            <a:r>
              <a:rPr lang="en-US" sz="3200" dirty="0" smtClean="0">
                <a:solidFill>
                  <a:schemeClr val="tx1"/>
                </a:solidFill>
              </a:rPr>
              <a:t>Schedule</a:t>
            </a:r>
          </a:p>
          <a:p>
            <a:endParaRPr lang="en-US" sz="4000" dirty="0">
              <a:solidFill>
                <a:schemeClr val="bg1">
                  <a:lumMod val="65000"/>
                </a:schemeClr>
              </a:solidFill>
            </a:endParaRPr>
          </a:p>
          <a:p>
            <a:endParaRPr lang="en-US" dirty="0" smtClean="0">
              <a:solidFill>
                <a:schemeClr val="bg1">
                  <a:lumMod val="65000"/>
                </a:schemeClr>
              </a:solidFill>
            </a:endParaRPr>
          </a:p>
        </p:txBody>
      </p:sp>
    </p:spTree>
    <p:extLst>
      <p:ext uri="{BB962C8B-B14F-4D97-AF65-F5344CB8AC3E}">
        <p14:creationId xmlns:p14="http://schemas.microsoft.com/office/powerpoint/2010/main" val="1899034955"/>
      </p:ext>
    </p:extLst>
  </p:cSld>
  <p:clrMapOvr>
    <a:masterClrMapping/>
  </p:clrMapOvr>
  <mc:AlternateContent xmlns:mc="http://schemas.openxmlformats.org/markup-compatibility/2006">
    <mc:Choice xmlns:p14="http://schemas.microsoft.com/office/powerpoint/2010/main" Requires="p14">
      <p:transition spd="slow" p14:dur="2000" advTm="1200"/>
    </mc:Choice>
    <mc:Fallback>
      <p:transition spd="slow" advTm="1200"/>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a:defRPr/>
            </a:pPr>
            <a:fld id="{8C6E2802-7AC4-44BB-B0A5-E12803E0614A}" type="slidenum">
              <a:rPr lang="en-US" altLang="en-US" smtClean="0"/>
              <a:pPr>
                <a:defRPr/>
              </a:pPr>
              <a:t>36</a:t>
            </a:fld>
            <a:endParaRPr lang="en-US" altLang="en-US" dirty="0"/>
          </a:p>
        </p:txBody>
      </p:sp>
      <p:pic>
        <p:nvPicPr>
          <p:cNvPr id="1026" name="Picture 2"/>
          <p:cNvPicPr>
            <a:picLocks noChangeAspect="1" noChangeArrowheads="1"/>
          </p:cNvPicPr>
          <p:nvPr/>
        </p:nvPicPr>
        <p:blipFill>
          <a:blip r:embed="rId2" cstate="print"/>
          <a:srcRect/>
          <a:stretch>
            <a:fillRect/>
          </a:stretch>
        </p:blipFill>
        <p:spPr bwMode="auto">
          <a:xfrm>
            <a:off x="0" y="610331"/>
            <a:ext cx="9999786" cy="6295293"/>
          </a:xfrm>
          <a:prstGeom prst="rect">
            <a:avLst/>
          </a:prstGeom>
          <a:noFill/>
          <a:ln w="9525">
            <a:noFill/>
            <a:miter lim="800000"/>
            <a:headEnd/>
            <a:tailEnd/>
          </a:ln>
        </p:spPr>
      </p:pic>
      <p:sp>
        <p:nvSpPr>
          <p:cNvPr id="2" name="Date Placeholder 1"/>
          <p:cNvSpPr>
            <a:spLocks noGrp="1"/>
          </p:cNvSpPr>
          <p:nvPr>
            <p:ph type="dt" idx="10"/>
          </p:nvPr>
        </p:nvSpPr>
        <p:spPr/>
        <p:txBody>
          <a:bodyPr/>
          <a:lstStyle/>
          <a:p>
            <a:pPr>
              <a:defRPr/>
            </a:pPr>
            <a:fld id="{4DF4E56F-DC9D-4530-A7F5-95583B05F19F}" type="datetime1">
              <a:rPr lang="en-US" altLang="en-US" smtClean="0"/>
              <a:t>12/3/2013</a:t>
            </a:fld>
            <a:endParaRPr lang="en-US" altLang="en-US"/>
          </a:p>
        </p:txBody>
      </p:sp>
      <p:sp>
        <p:nvSpPr>
          <p:cNvPr id="5" name="Footer Placeholder 4"/>
          <p:cNvSpPr>
            <a:spLocks noGrp="1"/>
          </p:cNvSpPr>
          <p:nvPr>
            <p:ph type="ftr" idx="11"/>
          </p:nvPr>
        </p:nvSpPr>
        <p:spPr/>
        <p:txBody>
          <a:bodyPr/>
          <a:lstStyle/>
          <a:p>
            <a:pPr>
              <a:defRPr/>
            </a:pPr>
            <a:r>
              <a:rPr lang="en-US" altLang="en-US" smtClean="0"/>
              <a:t>Team Bravo</a:t>
            </a:r>
            <a:endParaRPr lang="en-US" alt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52531" y="352425"/>
            <a:ext cx="2523332" cy="233331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171" name="Text Box 2"/>
          <p:cNvSpPr txBox="1">
            <a:spLocks noChangeArrowheads="1"/>
          </p:cNvSpPr>
          <p:nvPr/>
        </p:nvSpPr>
        <p:spPr bwMode="auto">
          <a:xfrm>
            <a:off x="1913731" y="1647825"/>
            <a:ext cx="6281737" cy="4930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28080" rIns="0" bIns="0" anchor="ct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Microsoft YaHei" charset="-122"/>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Microsoft YaHei" charset="-122"/>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Microsoft YaHei" charset="-122"/>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Microsoft YaHei" charset="-122"/>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Microsoft YaHei"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Microsoft YaHei"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Microsoft YaHei"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Microsoft YaHei"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Microsoft YaHei" charset="-122"/>
              </a:defRPr>
            </a:lvl9pPr>
          </a:lstStyle>
          <a:p>
            <a:pPr algn="ctr" eaLnBrk="1">
              <a:buClrTx/>
              <a:buFontTx/>
              <a:buNone/>
            </a:pPr>
            <a:r>
              <a:rPr lang="en-US" altLang="en-US" sz="2400" b="1" dirty="0" smtClean="0">
                <a:solidFill>
                  <a:srgbClr val="000000"/>
                </a:solidFill>
              </a:rPr>
              <a:t>Questions?</a:t>
            </a:r>
            <a:endParaRPr lang="en-US" altLang="en-US" sz="2400" dirty="0" smtClean="0">
              <a:solidFill>
                <a:srgbClr val="000000"/>
              </a:solidFill>
            </a:endParaRPr>
          </a:p>
          <a:p>
            <a:pPr algn="ctr" eaLnBrk="1">
              <a:buClrTx/>
              <a:buFontTx/>
              <a:buNone/>
            </a:pPr>
            <a:endParaRPr lang="en-US" altLang="en-US" sz="2400" dirty="0" smtClean="0">
              <a:solidFill>
                <a:srgbClr val="000000"/>
              </a:solidFill>
            </a:endParaRPr>
          </a:p>
          <a:p>
            <a:pPr algn="ctr" eaLnBrk="1">
              <a:buClrTx/>
              <a:buFontTx/>
              <a:buNone/>
            </a:pPr>
            <a:r>
              <a:rPr lang="en-US" altLang="en-US" dirty="0" smtClean="0">
                <a:solidFill>
                  <a:srgbClr val="000000"/>
                </a:solidFill>
              </a:rPr>
              <a:t>Jennifer Babb</a:t>
            </a:r>
          </a:p>
          <a:p>
            <a:pPr algn="ctr" eaLnBrk="1">
              <a:buClrTx/>
              <a:buFontTx/>
              <a:buNone/>
            </a:pPr>
            <a:r>
              <a:rPr lang="en-US" altLang="en-US" dirty="0" smtClean="0">
                <a:solidFill>
                  <a:srgbClr val="000000"/>
                </a:solidFill>
              </a:rPr>
              <a:t>Bryant </a:t>
            </a:r>
            <a:r>
              <a:rPr lang="en-US" altLang="en-US" dirty="0" err="1" smtClean="0">
                <a:solidFill>
                  <a:srgbClr val="000000"/>
                </a:solidFill>
              </a:rPr>
              <a:t>Gaume</a:t>
            </a:r>
            <a:endParaRPr lang="en-US" altLang="en-US" dirty="0" smtClean="0">
              <a:solidFill>
                <a:srgbClr val="000000"/>
              </a:solidFill>
            </a:endParaRPr>
          </a:p>
          <a:p>
            <a:pPr algn="ctr" eaLnBrk="1">
              <a:buClrTx/>
              <a:buFontTx/>
              <a:buNone/>
            </a:pPr>
            <a:r>
              <a:rPr lang="en-US" altLang="en-US" dirty="0" smtClean="0">
                <a:solidFill>
                  <a:srgbClr val="000000"/>
                </a:solidFill>
              </a:rPr>
              <a:t>Tom Moline</a:t>
            </a:r>
          </a:p>
          <a:p>
            <a:pPr algn="ctr" eaLnBrk="1">
              <a:buClrTx/>
              <a:buFontTx/>
              <a:buNone/>
            </a:pPr>
            <a:r>
              <a:rPr lang="en-US" altLang="en-US" dirty="0" smtClean="0">
                <a:solidFill>
                  <a:srgbClr val="000000"/>
                </a:solidFill>
              </a:rPr>
              <a:t>Tyler Olson</a:t>
            </a:r>
          </a:p>
          <a:p>
            <a:pPr algn="ctr" eaLnBrk="1">
              <a:buClrTx/>
              <a:buFontTx/>
              <a:buNone/>
            </a:pPr>
            <a:r>
              <a:rPr lang="en-US" altLang="en-US" dirty="0" smtClean="0">
                <a:solidFill>
                  <a:srgbClr val="000000"/>
                </a:solidFill>
              </a:rPr>
              <a:t>Nate Richard</a:t>
            </a:r>
            <a:endParaRPr lang="en-US" altLang="en-US" dirty="0">
              <a:solidFill>
                <a:srgbClr val="000000"/>
              </a:solidFill>
            </a:endParaRPr>
          </a:p>
          <a:p>
            <a:pPr algn="ctr" eaLnBrk="1">
              <a:buClrTx/>
              <a:buFontTx/>
              <a:buNone/>
            </a:pPr>
            <a:endParaRPr lang="en-US" altLang="en-US" sz="2800" dirty="0">
              <a:solidFill>
                <a:srgbClr val="000000"/>
              </a:solidFill>
            </a:endParaRPr>
          </a:p>
          <a:p>
            <a:pPr algn="ctr" eaLnBrk="1">
              <a:buClrTx/>
              <a:buFontTx/>
              <a:buNone/>
            </a:pPr>
            <a:r>
              <a:rPr lang="en-US" altLang="en-US" dirty="0" smtClean="0">
                <a:solidFill>
                  <a:srgbClr val="000000"/>
                </a:solidFill>
              </a:rPr>
              <a:t>First Semester </a:t>
            </a:r>
            <a:r>
              <a:rPr lang="en-US" altLang="en-US" dirty="0">
                <a:solidFill>
                  <a:srgbClr val="000000"/>
                </a:solidFill>
              </a:rPr>
              <a:t>Presentation</a:t>
            </a:r>
          </a:p>
          <a:p>
            <a:pPr algn="ctr" eaLnBrk="1">
              <a:buClrTx/>
              <a:buFontTx/>
              <a:buNone/>
            </a:pPr>
            <a:r>
              <a:rPr lang="en-US" altLang="en-US" dirty="0" smtClean="0">
                <a:solidFill>
                  <a:srgbClr val="000000"/>
                </a:solidFill>
              </a:rPr>
              <a:t>December 3, </a:t>
            </a:r>
            <a:r>
              <a:rPr lang="en-US" altLang="en-US" dirty="0">
                <a:solidFill>
                  <a:srgbClr val="000000"/>
                </a:solidFill>
              </a:rPr>
              <a:t>2013</a:t>
            </a:r>
          </a:p>
          <a:p>
            <a:pPr algn="ctr" eaLnBrk="1">
              <a:buClrTx/>
              <a:buFontTx/>
              <a:buNone/>
            </a:pPr>
            <a:endParaRPr lang="en-US" altLang="en-US" dirty="0">
              <a:solidFill>
                <a:srgbClr val="FFFFFF"/>
              </a:solidFill>
            </a:endParaRPr>
          </a:p>
        </p:txBody>
      </p:sp>
      <p:pic>
        <p:nvPicPr>
          <p:cNvPr id="7172"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18331" y="4619625"/>
            <a:ext cx="2593464" cy="2085976"/>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7173"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36563" y="549275"/>
            <a:ext cx="2081310" cy="21653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7174" name="Picture 5"/>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323931" y="4615648"/>
            <a:ext cx="2373312" cy="240427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 name="Slide Number Placeholder 7"/>
          <p:cNvSpPr>
            <a:spLocks noGrp="1"/>
          </p:cNvSpPr>
          <p:nvPr>
            <p:ph type="sldNum" idx="12"/>
          </p:nvPr>
        </p:nvSpPr>
        <p:spPr/>
        <p:txBody>
          <a:bodyPr/>
          <a:lstStyle/>
          <a:p>
            <a:pPr>
              <a:defRPr/>
            </a:pPr>
            <a:fld id="{E55F156C-F0B7-45BC-A5A9-F8C99B9FDB7D}" type="slidenum">
              <a:rPr lang="en-US" altLang="en-US" smtClean="0"/>
              <a:pPr>
                <a:defRPr/>
              </a:pPr>
              <a:t>37</a:t>
            </a:fld>
            <a:endParaRPr lang="en-US" altLang="en-US" dirty="0"/>
          </a:p>
        </p:txBody>
      </p:sp>
      <p:sp>
        <p:nvSpPr>
          <p:cNvPr id="2" name="Date Placeholder 1"/>
          <p:cNvSpPr>
            <a:spLocks noGrp="1"/>
          </p:cNvSpPr>
          <p:nvPr>
            <p:ph type="dt" idx="10"/>
          </p:nvPr>
        </p:nvSpPr>
        <p:spPr/>
        <p:txBody>
          <a:bodyPr/>
          <a:lstStyle/>
          <a:p>
            <a:pPr>
              <a:defRPr/>
            </a:pPr>
            <a:fld id="{9121A44F-23C9-4C01-81DC-FE641626E2F8}" type="datetime1">
              <a:rPr lang="en-US" altLang="en-US" smtClean="0"/>
              <a:t>12/3/2013</a:t>
            </a:fld>
            <a:endParaRPr lang="en-US" altLang="en-US"/>
          </a:p>
        </p:txBody>
      </p:sp>
      <p:sp>
        <p:nvSpPr>
          <p:cNvPr id="4" name="Footer Placeholder 3"/>
          <p:cNvSpPr>
            <a:spLocks noGrp="1"/>
          </p:cNvSpPr>
          <p:nvPr>
            <p:ph type="ftr" idx="11"/>
          </p:nvPr>
        </p:nvSpPr>
        <p:spPr/>
        <p:txBody>
          <a:bodyPr/>
          <a:lstStyle/>
          <a:p>
            <a:pPr>
              <a:defRPr/>
            </a:pPr>
            <a:r>
              <a:rPr lang="en-US" altLang="en-US" smtClean="0"/>
              <a:t>Team Bravo</a:t>
            </a:r>
            <a:endParaRPr lang="en-US" alt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1456531" y="971338"/>
            <a:ext cx="7053104" cy="6591512"/>
          </a:xfrm>
        </p:spPr>
        <p:txBody>
          <a:bodyPr/>
          <a:lstStyle/>
          <a:p>
            <a:r>
              <a:rPr lang="en-US" sz="3200" dirty="0" smtClean="0">
                <a:solidFill>
                  <a:schemeClr val="bg1">
                    <a:lumMod val="65000"/>
                  </a:schemeClr>
                </a:solidFill>
              </a:rPr>
              <a:t>Group Organization</a:t>
            </a:r>
          </a:p>
          <a:p>
            <a:r>
              <a:rPr lang="en-US" sz="3200" dirty="0" smtClean="0">
                <a:solidFill>
                  <a:schemeClr val="tx1">
                    <a:lumMod val="85000"/>
                    <a:lumOff val="15000"/>
                  </a:schemeClr>
                </a:solidFill>
              </a:rPr>
              <a:t>Project Overview</a:t>
            </a:r>
          </a:p>
          <a:p>
            <a:r>
              <a:rPr lang="en-US" sz="3200" dirty="0" smtClean="0">
                <a:solidFill>
                  <a:schemeClr val="bg1">
                    <a:lumMod val="65000"/>
                  </a:schemeClr>
                </a:solidFill>
              </a:rPr>
              <a:t>Design Constraints</a:t>
            </a:r>
          </a:p>
          <a:p>
            <a:r>
              <a:rPr lang="en-US" sz="3200" dirty="0" smtClean="0">
                <a:solidFill>
                  <a:schemeClr val="bg1">
                    <a:lumMod val="65000"/>
                  </a:schemeClr>
                </a:solidFill>
              </a:rPr>
              <a:t>Mission Architecture</a:t>
            </a:r>
          </a:p>
          <a:p>
            <a:r>
              <a:rPr lang="en-US" sz="3200" dirty="0" smtClean="0">
                <a:solidFill>
                  <a:schemeClr val="bg1">
                    <a:lumMod val="65000"/>
                  </a:schemeClr>
                </a:solidFill>
              </a:rPr>
              <a:t>CONOPS</a:t>
            </a:r>
          </a:p>
          <a:p>
            <a:r>
              <a:rPr lang="en-US" sz="3200" dirty="0" smtClean="0">
                <a:solidFill>
                  <a:schemeClr val="bg1">
                    <a:lumMod val="65000"/>
                  </a:schemeClr>
                </a:solidFill>
              </a:rPr>
              <a:t>Risk Assessment</a:t>
            </a:r>
          </a:p>
          <a:p>
            <a:r>
              <a:rPr lang="en-US" sz="3200" dirty="0" smtClean="0">
                <a:solidFill>
                  <a:schemeClr val="bg1">
                    <a:lumMod val="65000"/>
                  </a:schemeClr>
                </a:solidFill>
              </a:rPr>
              <a:t>Schedule</a:t>
            </a:r>
          </a:p>
          <a:p>
            <a:endParaRPr lang="en-US" sz="4000" dirty="0">
              <a:solidFill>
                <a:schemeClr val="bg1">
                  <a:lumMod val="65000"/>
                </a:schemeClr>
              </a:solidFill>
            </a:endParaRPr>
          </a:p>
          <a:p>
            <a:endParaRPr lang="en-US" dirty="0" smtClean="0">
              <a:solidFill>
                <a:schemeClr val="bg1">
                  <a:lumMod val="65000"/>
                </a:schemeClr>
              </a:solidFill>
            </a:endParaRPr>
          </a:p>
        </p:txBody>
      </p:sp>
    </p:spTree>
    <p:extLst>
      <p:ext uri="{BB962C8B-B14F-4D97-AF65-F5344CB8AC3E}">
        <p14:creationId xmlns:p14="http://schemas.microsoft.com/office/powerpoint/2010/main" val="1899034955"/>
      </p:ext>
    </p:extLst>
  </p:cSld>
  <p:clrMapOvr>
    <a:masterClrMapping/>
  </p:clrMapOvr>
  <mc:AlternateContent xmlns:mc="http://schemas.openxmlformats.org/markup-compatibility/2006">
    <mc:Choice xmlns:p14="http://schemas.microsoft.com/office/powerpoint/2010/main" Requires="p14">
      <p:transition spd="slow" p14:dur="2000" advTm="1200"/>
    </mc:Choice>
    <mc:Fallback>
      <p:transition spd="slow" advTm="1200"/>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1"/>
          <p:cNvSpPr>
            <a:spLocks noGrp="1" noChangeArrowheads="1"/>
          </p:cNvSpPr>
          <p:nvPr>
            <p:ph type="title"/>
          </p:nvPr>
        </p:nvSpPr>
        <p:spPr>
          <a:xfrm>
            <a:off x="542131" y="0"/>
            <a:ext cx="9067800" cy="1262063"/>
          </a:xfrm>
        </p:spPr>
        <p:txBody>
          <a:bodyPr tIns="38880"/>
          <a:lstStyle/>
          <a:p>
            <a:pPr eaLnBrk="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b="1" dirty="0" smtClean="0">
                <a:solidFill>
                  <a:srgbClr val="000000"/>
                </a:solidFill>
              </a:rPr>
              <a:t>Rascal Mission Definitions</a:t>
            </a:r>
          </a:p>
        </p:txBody>
      </p:sp>
      <p:sp>
        <p:nvSpPr>
          <p:cNvPr id="5122" name="Rectangle 2"/>
          <p:cNvSpPr>
            <a:spLocks noGrp="1" noChangeArrowheads="1"/>
          </p:cNvSpPr>
          <p:nvPr>
            <p:ph type="body" idx="1"/>
          </p:nvPr>
        </p:nvSpPr>
        <p:spPr>
          <a:xfrm>
            <a:off x="389731" y="885825"/>
            <a:ext cx="9335293" cy="5041900"/>
          </a:xfrm>
        </p:spPr>
        <p:txBody>
          <a:bodyPr/>
          <a:lstStyle/>
          <a:p>
            <a:pPr marL="215900" indent="-215900" eaLnBrk="1">
              <a:buSzPct val="45000"/>
              <a:buFont typeface="Wingdings" charset="2"/>
              <a:buChar char=""/>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defRPr/>
            </a:pPr>
            <a:r>
              <a:rPr lang="en-US" altLang="en-US" dirty="0" smtClean="0">
                <a:solidFill>
                  <a:srgbClr val="000000"/>
                </a:solidFill>
              </a:rPr>
              <a:t>As proposed, the Rascal mission consists of a spacecraft capable of demonstrating key proximity operations.</a:t>
            </a:r>
          </a:p>
          <a:p>
            <a:pPr marL="215900" indent="-215900" eaLnBrk="1">
              <a:buSzPct val="45000"/>
              <a:buFont typeface="Wingdings" charset="2"/>
              <a:buChar char=""/>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defRPr/>
            </a:pPr>
            <a:r>
              <a:rPr lang="en-US" altLang="en-US" dirty="0" smtClean="0">
                <a:solidFill>
                  <a:srgbClr val="000000"/>
                </a:solidFill>
              </a:rPr>
              <a:t>Spacecraft proximity operations consist of orbital maneuvers made relative to a resident space object. Examples or key proximity operation terms are listed below.</a:t>
            </a:r>
          </a:p>
          <a:p>
            <a:pPr marL="215900" indent="-215900" eaLnBrk="1">
              <a:buSzPct val="45000"/>
              <a:buFont typeface="Wingdings" charset="2"/>
              <a:buChar char=""/>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defRPr/>
            </a:pPr>
            <a:endParaRPr lang="en-US" altLang="en-US" dirty="0" smtClean="0">
              <a:solidFill>
                <a:srgbClr val="000000"/>
              </a:solidFill>
            </a:endParaRPr>
          </a:p>
          <a:p>
            <a:pPr marL="215900" indent="-215900" algn="ctr" eaLnBrk="1">
              <a:buSzPct val="45000"/>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defRPr/>
            </a:pPr>
            <a:endParaRPr lang="en-US" altLang="en-US" dirty="0" smtClean="0">
              <a:solidFill>
                <a:srgbClr val="000000"/>
              </a:solidFill>
            </a:endParaRPr>
          </a:p>
          <a:p>
            <a:pPr marL="215900" indent="-215900" algn="ctr" eaLnBrk="1">
              <a:buSzPct val="45000"/>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defRPr/>
            </a:pPr>
            <a:endParaRPr lang="en-US" altLang="en-US" dirty="0" smtClean="0">
              <a:solidFill>
                <a:srgbClr val="000000"/>
              </a:solidFill>
            </a:endParaRPr>
          </a:p>
          <a:p>
            <a:pPr marL="215900" indent="-215900" algn="ctr" eaLnBrk="1">
              <a:buSzPct val="45000"/>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defRPr/>
            </a:pPr>
            <a:endParaRPr lang="en-US" altLang="en-US" dirty="0" smtClean="0">
              <a:solidFill>
                <a:srgbClr val="000000"/>
              </a:solidFill>
            </a:endParaRPr>
          </a:p>
          <a:p>
            <a:pPr marL="215900" indent="-215900" algn="ctr" eaLnBrk="1">
              <a:buSzPct val="45000"/>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defRPr/>
            </a:pPr>
            <a:endParaRPr lang="en-US" altLang="en-US" dirty="0" smtClean="0">
              <a:solidFill>
                <a:srgbClr val="000000"/>
              </a:solidFill>
            </a:endParaRPr>
          </a:p>
          <a:p>
            <a:pPr marL="215900" indent="-215900" eaLnBrk="1">
              <a:buSzPct val="45000"/>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defRPr/>
            </a:pPr>
            <a:endParaRPr lang="en-US" altLang="en-US" dirty="0" smtClean="0">
              <a:solidFill>
                <a:srgbClr val="000000"/>
              </a:solidFill>
            </a:endParaRPr>
          </a:p>
          <a:p>
            <a:pPr marL="215900" indent="-215900" eaLnBrk="1">
              <a:buSzPct val="45000"/>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defRPr/>
            </a:pPr>
            <a:endParaRPr lang="en-US" altLang="en-US" sz="2000" dirty="0" smtClean="0">
              <a:solidFill>
                <a:srgbClr val="000000"/>
              </a:solidFill>
            </a:endParaRPr>
          </a:p>
          <a:p>
            <a:pPr marL="215900" indent="-215900" eaLnBrk="1">
              <a:buSzPct val="45000"/>
              <a:buFont typeface="Wingdings" charset="2"/>
              <a:buChar char=""/>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defRPr/>
            </a:pPr>
            <a:r>
              <a:rPr lang="en-US" altLang="en-US" sz="2000" dirty="0" smtClean="0">
                <a:solidFill>
                  <a:srgbClr val="000000"/>
                </a:solidFill>
              </a:rPr>
              <a:t>Proximity operations such as these haven been tagged by NASA enabling technologies for future NASA missions.</a:t>
            </a:r>
          </a:p>
          <a:p>
            <a:pPr marL="215900" indent="-215900" eaLnBrk="1">
              <a:buSzPct val="45000"/>
              <a:buFont typeface="Wingdings" charset="2"/>
              <a:buChar char=""/>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defRPr/>
            </a:pPr>
            <a:endParaRPr lang="en-US" altLang="en-US" dirty="0" smtClean="0">
              <a:solidFill>
                <a:srgbClr val="000000"/>
              </a:solidFill>
            </a:endParaRPr>
          </a:p>
          <a:p>
            <a:pPr marL="215900" indent="-215900" eaLnBrk="1">
              <a:buSzPct val="45000"/>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defRPr/>
            </a:pPr>
            <a:endParaRPr lang="en-US" altLang="en-US" dirty="0" smtClean="0">
              <a:solidFill>
                <a:srgbClr val="000000"/>
              </a:solidFill>
            </a:endParaRPr>
          </a:p>
          <a:p>
            <a:pPr marL="558800" indent="-557213" eaLnBrk="1">
              <a:buSzPct val="45000"/>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defRPr/>
            </a:pPr>
            <a:endParaRPr lang="en-US" altLang="en-US" dirty="0" smtClean="0">
              <a:solidFill>
                <a:srgbClr val="000000"/>
              </a:solidFill>
            </a:endParaRPr>
          </a:p>
        </p:txBody>
      </p:sp>
      <p:sp>
        <p:nvSpPr>
          <p:cNvPr id="5" name="Slide Number Placeholder 4"/>
          <p:cNvSpPr>
            <a:spLocks noGrp="1"/>
          </p:cNvSpPr>
          <p:nvPr>
            <p:ph type="sldNum" idx="12"/>
          </p:nvPr>
        </p:nvSpPr>
        <p:spPr/>
        <p:txBody>
          <a:bodyPr/>
          <a:lstStyle/>
          <a:p>
            <a:pPr>
              <a:defRPr/>
            </a:pPr>
            <a:fld id="{8C6E2802-7AC4-44BB-B0A5-E12803E0614A}" type="slidenum">
              <a:rPr lang="en-US" altLang="en-US" smtClean="0"/>
              <a:pPr>
                <a:defRPr/>
              </a:pPr>
              <a:t>5</a:t>
            </a:fld>
            <a:endParaRPr lang="en-US" altLang="en-US" dirty="0"/>
          </a:p>
        </p:txBody>
      </p:sp>
      <p:graphicFrame>
        <p:nvGraphicFramePr>
          <p:cNvPr id="7" name="Table 6"/>
          <p:cNvGraphicFramePr>
            <a:graphicFrameLocks noGrp="1"/>
          </p:cNvGraphicFramePr>
          <p:nvPr/>
        </p:nvGraphicFramePr>
        <p:xfrm>
          <a:off x="618331" y="2943226"/>
          <a:ext cx="9067800" cy="3505199"/>
        </p:xfrm>
        <a:graphic>
          <a:graphicData uri="http://schemas.openxmlformats.org/drawingml/2006/table">
            <a:tbl>
              <a:tblPr firstRow="1" bandRow="1">
                <a:tableStyleId>{5C22544A-7EE6-4342-B048-85BDC9FD1C3A}</a:tableStyleId>
              </a:tblPr>
              <a:tblGrid>
                <a:gridCol w="3644069"/>
                <a:gridCol w="5423731"/>
              </a:tblGrid>
              <a:tr h="444321">
                <a:tc>
                  <a:txBody>
                    <a:bodyPr/>
                    <a:lstStyle/>
                    <a:p>
                      <a:pPr algn="ctr"/>
                      <a:r>
                        <a:rPr lang="en-US" sz="1800" dirty="0" smtClean="0"/>
                        <a:t>Proximity Operation Term</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a:r>
                        <a:rPr lang="en-US" sz="1800" dirty="0" smtClean="0"/>
                        <a:t>Definition</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r>
              <a:tr h="691166">
                <a:tc>
                  <a:txBody>
                    <a:bodyPr/>
                    <a:lstStyle/>
                    <a:p>
                      <a:pPr algn="ctr"/>
                      <a:r>
                        <a:rPr lang="en-US" sz="1800" dirty="0" smtClean="0">
                          <a:solidFill>
                            <a:schemeClr val="tx1">
                              <a:lumMod val="85000"/>
                              <a:lumOff val="15000"/>
                            </a:schemeClr>
                          </a:solidFill>
                        </a:rPr>
                        <a:t>Stationkeeping</a:t>
                      </a:r>
                      <a:endParaRPr lang="en-US" sz="1800" dirty="0">
                        <a:solidFill>
                          <a:schemeClr val="tx1">
                            <a:lumMod val="85000"/>
                            <a:lumOff val="15000"/>
                          </a:schemeClr>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800" dirty="0" smtClean="0">
                          <a:solidFill>
                            <a:schemeClr val="tx1">
                              <a:lumMod val="85000"/>
                              <a:lumOff val="15000"/>
                            </a:schemeClr>
                          </a:solidFill>
                        </a:rPr>
                        <a:t>Maintaining a set relative displacement between two space objects for a period of several</a:t>
                      </a:r>
                      <a:r>
                        <a:rPr lang="en-US" sz="1800" baseline="0" dirty="0" smtClean="0">
                          <a:solidFill>
                            <a:schemeClr val="tx1">
                              <a:lumMod val="85000"/>
                              <a:lumOff val="15000"/>
                            </a:schemeClr>
                          </a:solidFill>
                        </a:rPr>
                        <a:t> orbits</a:t>
                      </a:r>
                      <a:endParaRPr lang="en-US" sz="1800" dirty="0">
                        <a:solidFill>
                          <a:schemeClr val="tx1">
                            <a:lumMod val="85000"/>
                            <a:lumOff val="1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691166">
                <a:tc>
                  <a:txBody>
                    <a:bodyPr/>
                    <a:lstStyle/>
                    <a:p>
                      <a:pPr algn="ctr"/>
                      <a:r>
                        <a:rPr lang="en-US" sz="1800" dirty="0" smtClean="0">
                          <a:solidFill>
                            <a:schemeClr val="tx1">
                              <a:lumMod val="85000"/>
                              <a:lumOff val="15000"/>
                            </a:schemeClr>
                          </a:solidFill>
                        </a:rPr>
                        <a:t>“Escape”</a:t>
                      </a:r>
                      <a:r>
                        <a:rPr lang="en-US" sz="1800" baseline="0" dirty="0" smtClean="0">
                          <a:solidFill>
                            <a:schemeClr val="tx1">
                              <a:lumMod val="85000"/>
                              <a:lumOff val="15000"/>
                            </a:schemeClr>
                          </a:solidFill>
                        </a:rPr>
                        <a:t> Maneuver</a:t>
                      </a:r>
                      <a:endParaRPr lang="en-US" sz="1800" dirty="0">
                        <a:solidFill>
                          <a:schemeClr val="tx1">
                            <a:lumMod val="85000"/>
                            <a:lumOff val="15000"/>
                          </a:schemeClr>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800" dirty="0" smtClean="0">
                          <a:solidFill>
                            <a:schemeClr val="tx1">
                              <a:lumMod val="85000"/>
                              <a:lumOff val="15000"/>
                            </a:schemeClr>
                          </a:solidFill>
                        </a:rPr>
                        <a:t>Performing</a:t>
                      </a:r>
                      <a:r>
                        <a:rPr lang="en-US" sz="1800" baseline="0" dirty="0" smtClean="0">
                          <a:solidFill>
                            <a:schemeClr val="tx1">
                              <a:lumMod val="85000"/>
                              <a:lumOff val="15000"/>
                            </a:schemeClr>
                          </a:solidFill>
                        </a:rPr>
                        <a:t> an orbital maneuver that increases the relative displacement between two space objects</a:t>
                      </a:r>
                      <a:endParaRPr lang="en-US" sz="1800" dirty="0">
                        <a:solidFill>
                          <a:schemeClr val="tx1">
                            <a:lumMod val="85000"/>
                            <a:lumOff val="1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987380">
                <a:tc>
                  <a:txBody>
                    <a:bodyPr/>
                    <a:lstStyle/>
                    <a:p>
                      <a:pPr algn="ctr"/>
                      <a:r>
                        <a:rPr lang="en-US" sz="1800" dirty="0" smtClean="0">
                          <a:solidFill>
                            <a:schemeClr val="tx1">
                              <a:lumMod val="85000"/>
                              <a:lumOff val="15000"/>
                            </a:schemeClr>
                          </a:solidFill>
                        </a:rPr>
                        <a:t>Rendezvous</a:t>
                      </a:r>
                      <a:endParaRPr lang="en-US" sz="1800" dirty="0">
                        <a:solidFill>
                          <a:schemeClr val="tx1">
                            <a:lumMod val="85000"/>
                            <a:lumOff val="15000"/>
                          </a:schemeClr>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800" dirty="0" smtClean="0">
                          <a:solidFill>
                            <a:schemeClr val="tx1">
                              <a:lumMod val="85000"/>
                              <a:lumOff val="15000"/>
                            </a:schemeClr>
                          </a:solidFill>
                        </a:rPr>
                        <a:t>Performing an orbital maneuver</a:t>
                      </a:r>
                      <a:r>
                        <a:rPr lang="en-US" sz="1800" baseline="0" dirty="0" smtClean="0">
                          <a:solidFill>
                            <a:schemeClr val="tx1">
                              <a:lumMod val="85000"/>
                              <a:lumOff val="15000"/>
                            </a:schemeClr>
                          </a:solidFill>
                        </a:rPr>
                        <a:t> that decreases the relative displacement between two space objects within a set distance for a period of several orbits</a:t>
                      </a:r>
                      <a:endParaRPr lang="en-US" sz="1800" dirty="0">
                        <a:solidFill>
                          <a:schemeClr val="tx1">
                            <a:lumMod val="85000"/>
                            <a:lumOff val="1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691166">
                <a:tc>
                  <a:txBody>
                    <a:bodyPr/>
                    <a:lstStyle/>
                    <a:p>
                      <a:pPr algn="ctr"/>
                      <a:r>
                        <a:rPr lang="en-US" sz="1800" dirty="0" smtClean="0">
                          <a:solidFill>
                            <a:schemeClr val="tx1">
                              <a:lumMod val="85000"/>
                              <a:lumOff val="15000"/>
                            </a:schemeClr>
                          </a:solidFill>
                        </a:rPr>
                        <a:t>Resident Space Object</a:t>
                      </a:r>
                      <a:endParaRPr lang="en-US" sz="1800" dirty="0">
                        <a:solidFill>
                          <a:schemeClr val="tx1">
                            <a:lumMod val="85000"/>
                            <a:lumOff val="15000"/>
                          </a:schemeClr>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800" dirty="0" smtClean="0">
                          <a:solidFill>
                            <a:schemeClr val="tx1">
                              <a:lumMod val="85000"/>
                              <a:lumOff val="15000"/>
                            </a:schemeClr>
                          </a:solidFill>
                        </a:rPr>
                        <a:t>Any satellite or space debris residing</a:t>
                      </a:r>
                      <a:r>
                        <a:rPr lang="en-US" sz="1800" baseline="0" dirty="0" smtClean="0">
                          <a:solidFill>
                            <a:schemeClr val="tx1">
                              <a:lumMod val="85000"/>
                              <a:lumOff val="15000"/>
                            </a:schemeClr>
                          </a:solidFill>
                        </a:rPr>
                        <a:t> in an orbit around Earth</a:t>
                      </a:r>
                      <a:endParaRPr lang="en-US" sz="1800" dirty="0">
                        <a:solidFill>
                          <a:schemeClr val="tx1">
                            <a:lumMod val="85000"/>
                            <a:lumOff val="1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2" name="Date Placeholder 1"/>
          <p:cNvSpPr>
            <a:spLocks noGrp="1"/>
          </p:cNvSpPr>
          <p:nvPr>
            <p:ph type="dt" idx="10"/>
          </p:nvPr>
        </p:nvSpPr>
        <p:spPr/>
        <p:txBody>
          <a:bodyPr/>
          <a:lstStyle/>
          <a:p>
            <a:pPr>
              <a:defRPr/>
            </a:pPr>
            <a:fld id="{28F3C2C6-66CA-40B3-88C4-6B6A23179AC7}" type="datetime1">
              <a:rPr lang="en-US" altLang="en-US" smtClean="0"/>
              <a:t>12/3/2013</a:t>
            </a:fld>
            <a:endParaRPr lang="en-US" altLang="en-US"/>
          </a:p>
        </p:txBody>
      </p:sp>
      <p:sp>
        <p:nvSpPr>
          <p:cNvPr id="4" name="Footer Placeholder 3"/>
          <p:cNvSpPr>
            <a:spLocks noGrp="1"/>
          </p:cNvSpPr>
          <p:nvPr>
            <p:ph type="ftr" idx="11"/>
          </p:nvPr>
        </p:nvSpPr>
        <p:spPr/>
        <p:txBody>
          <a:bodyPr/>
          <a:lstStyle/>
          <a:p>
            <a:pPr>
              <a:defRPr/>
            </a:pPr>
            <a:r>
              <a:rPr lang="en-US" altLang="en-US" smtClean="0"/>
              <a:t>Team Bravo</a:t>
            </a:r>
            <a:endParaRPr lang="en-US" alt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lumMod val="85000"/>
                    <a:lumOff val="15000"/>
                  </a:schemeClr>
                </a:solidFill>
              </a:rPr>
              <a:t>Rascal Mission Success Criteria</a:t>
            </a:r>
            <a:endParaRPr lang="en-US" b="1" dirty="0">
              <a:solidFill>
                <a:schemeClr val="tx1">
                  <a:lumMod val="85000"/>
                  <a:lumOff val="15000"/>
                </a:schemeClr>
              </a:solidFill>
            </a:endParaRPr>
          </a:p>
        </p:txBody>
      </p:sp>
      <p:sp>
        <p:nvSpPr>
          <p:cNvPr id="3" name="Content Placeholder 2"/>
          <p:cNvSpPr>
            <a:spLocks noGrp="1"/>
          </p:cNvSpPr>
          <p:nvPr>
            <p:ph idx="1"/>
          </p:nvPr>
        </p:nvSpPr>
        <p:spPr>
          <a:xfrm>
            <a:off x="542131" y="1266825"/>
            <a:ext cx="9058275" cy="4981575"/>
          </a:xfrm>
        </p:spPr>
        <p:txBody>
          <a:bodyPr/>
          <a:lstStyle/>
          <a:p>
            <a:pPr>
              <a:buFont typeface="Arial" pitchFamily="34" charset="0"/>
              <a:buChar char="•"/>
            </a:pPr>
            <a:r>
              <a:rPr lang="en-US" dirty="0" smtClean="0">
                <a:solidFill>
                  <a:schemeClr val="tx1">
                    <a:lumMod val="85000"/>
                    <a:lumOff val="15000"/>
                  </a:schemeClr>
                </a:solidFill>
              </a:rPr>
              <a:t>In order for the Rascal mission to be considered successful, it must meet the success criteria listed below.</a:t>
            </a:r>
          </a:p>
          <a:p>
            <a:pPr>
              <a:buFont typeface="Arial" pitchFamily="34" charset="0"/>
              <a:buChar char="•"/>
            </a:pPr>
            <a:r>
              <a:rPr lang="en-US" b="1" u="sng" dirty="0" smtClean="0">
                <a:solidFill>
                  <a:schemeClr val="tx1">
                    <a:lumMod val="85000"/>
                    <a:lumOff val="15000"/>
                  </a:schemeClr>
                </a:solidFill>
              </a:rPr>
              <a:t>The Rascal mission shall demonstrate:</a:t>
            </a:r>
          </a:p>
          <a:p>
            <a:pPr lvl="1">
              <a:buFont typeface="Arial" pitchFamily="34" charset="0"/>
              <a:buChar char="•"/>
            </a:pPr>
            <a:r>
              <a:rPr lang="en-US" sz="2400" dirty="0" smtClean="0">
                <a:solidFill>
                  <a:schemeClr val="tx1">
                    <a:lumMod val="85000"/>
                    <a:lumOff val="15000"/>
                  </a:schemeClr>
                </a:solidFill>
              </a:rPr>
              <a:t>Stationkeeping: performing correction maneuvers to remain within a 10-75 meter sphere of a resident space object for at least 5 orbits.</a:t>
            </a:r>
          </a:p>
          <a:p>
            <a:pPr lvl="1">
              <a:buFont typeface="Arial" pitchFamily="34" charset="0"/>
              <a:buChar char="•"/>
            </a:pPr>
            <a:r>
              <a:rPr lang="en-US" sz="2400" dirty="0" smtClean="0">
                <a:solidFill>
                  <a:schemeClr val="tx1">
                    <a:lumMod val="85000"/>
                    <a:lumOff val="15000"/>
                  </a:schemeClr>
                </a:solidFill>
              </a:rPr>
              <a:t>“Escape” Maneuver: performing an orbital maneuver that intentionally increases the final displacement of the spacecraft relative to a resident space object to at least 100 meters within 1 orbit.</a:t>
            </a:r>
          </a:p>
          <a:p>
            <a:pPr lvl="1">
              <a:buFont typeface="Arial" pitchFamily="34" charset="0"/>
              <a:buChar char="•"/>
            </a:pPr>
            <a:r>
              <a:rPr lang="en-US" sz="2400" dirty="0" smtClean="0">
                <a:solidFill>
                  <a:schemeClr val="tx1">
                    <a:lumMod val="85000"/>
                    <a:lumOff val="15000"/>
                  </a:schemeClr>
                </a:solidFill>
              </a:rPr>
              <a:t>Rendezvous: performing an orbital maneuver that intentionally decreases the displacement of the spacecraft relative to a resident space object to within 50 meters for at least 5 orbits.</a:t>
            </a:r>
            <a:endParaRPr lang="en-US" sz="2400" dirty="0">
              <a:solidFill>
                <a:schemeClr val="tx1">
                  <a:lumMod val="85000"/>
                  <a:lumOff val="15000"/>
                </a:schemeClr>
              </a:solidFill>
            </a:endParaRPr>
          </a:p>
        </p:txBody>
      </p:sp>
      <p:sp>
        <p:nvSpPr>
          <p:cNvPr id="4" name="Slide Number Placeholder 3"/>
          <p:cNvSpPr>
            <a:spLocks noGrp="1"/>
          </p:cNvSpPr>
          <p:nvPr>
            <p:ph type="sldNum" idx="12"/>
          </p:nvPr>
        </p:nvSpPr>
        <p:spPr/>
        <p:txBody>
          <a:bodyPr/>
          <a:lstStyle/>
          <a:p>
            <a:pPr>
              <a:defRPr/>
            </a:pPr>
            <a:fld id="{8C6E2802-7AC4-44BB-B0A5-E12803E0614A}" type="slidenum">
              <a:rPr lang="en-US" altLang="en-US" smtClean="0"/>
              <a:pPr>
                <a:defRPr/>
              </a:pPr>
              <a:t>6</a:t>
            </a:fld>
            <a:endParaRPr lang="en-US" altLang="en-US" dirty="0"/>
          </a:p>
        </p:txBody>
      </p:sp>
      <p:sp>
        <p:nvSpPr>
          <p:cNvPr id="5" name="Date Placeholder 4"/>
          <p:cNvSpPr>
            <a:spLocks noGrp="1"/>
          </p:cNvSpPr>
          <p:nvPr>
            <p:ph type="dt" idx="10"/>
          </p:nvPr>
        </p:nvSpPr>
        <p:spPr/>
        <p:txBody>
          <a:bodyPr/>
          <a:lstStyle/>
          <a:p>
            <a:pPr>
              <a:defRPr/>
            </a:pPr>
            <a:fld id="{3CD1363F-1235-478B-8BF8-61260E715F8C}" type="datetime1">
              <a:rPr lang="en-US" altLang="en-US" smtClean="0"/>
              <a:t>12/3/2013</a:t>
            </a:fld>
            <a:endParaRPr lang="en-US" altLang="en-US"/>
          </a:p>
        </p:txBody>
      </p:sp>
      <p:sp>
        <p:nvSpPr>
          <p:cNvPr id="7" name="Footer Placeholder 6"/>
          <p:cNvSpPr>
            <a:spLocks noGrp="1"/>
          </p:cNvSpPr>
          <p:nvPr>
            <p:ph type="ftr" idx="11"/>
          </p:nvPr>
        </p:nvSpPr>
        <p:spPr/>
        <p:txBody>
          <a:bodyPr/>
          <a:lstStyle/>
          <a:p>
            <a:pPr>
              <a:defRPr/>
            </a:pPr>
            <a:r>
              <a:rPr lang="en-US" altLang="en-US" smtClean="0"/>
              <a:t>Team Bravo</a:t>
            </a:r>
            <a:endParaRPr lang="en-US" alt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1456531" y="971338"/>
            <a:ext cx="7053104" cy="6591512"/>
          </a:xfrm>
        </p:spPr>
        <p:txBody>
          <a:bodyPr/>
          <a:lstStyle/>
          <a:p>
            <a:r>
              <a:rPr lang="en-US" sz="3200" dirty="0" smtClean="0">
                <a:solidFill>
                  <a:schemeClr val="bg1">
                    <a:lumMod val="65000"/>
                  </a:schemeClr>
                </a:solidFill>
              </a:rPr>
              <a:t>Group Organization</a:t>
            </a:r>
          </a:p>
          <a:p>
            <a:r>
              <a:rPr lang="en-US" sz="3200" dirty="0" smtClean="0">
                <a:solidFill>
                  <a:schemeClr val="bg1">
                    <a:lumMod val="65000"/>
                  </a:schemeClr>
                </a:solidFill>
              </a:rPr>
              <a:t>Project Overview</a:t>
            </a:r>
          </a:p>
          <a:p>
            <a:r>
              <a:rPr lang="en-US" sz="3200" dirty="0" smtClean="0">
                <a:solidFill>
                  <a:schemeClr val="tx1">
                    <a:lumMod val="85000"/>
                    <a:lumOff val="15000"/>
                  </a:schemeClr>
                </a:solidFill>
              </a:rPr>
              <a:t>Design Constraints</a:t>
            </a:r>
          </a:p>
          <a:p>
            <a:r>
              <a:rPr lang="en-US" sz="3200" dirty="0" smtClean="0">
                <a:solidFill>
                  <a:schemeClr val="bg1">
                    <a:lumMod val="65000"/>
                  </a:schemeClr>
                </a:solidFill>
              </a:rPr>
              <a:t>Mission Architecture</a:t>
            </a:r>
          </a:p>
          <a:p>
            <a:r>
              <a:rPr lang="en-US" sz="3200" dirty="0" smtClean="0">
                <a:solidFill>
                  <a:schemeClr val="bg1">
                    <a:lumMod val="65000"/>
                  </a:schemeClr>
                </a:solidFill>
              </a:rPr>
              <a:t>CONOPS</a:t>
            </a:r>
          </a:p>
          <a:p>
            <a:r>
              <a:rPr lang="en-US" sz="3200" dirty="0" smtClean="0">
                <a:solidFill>
                  <a:schemeClr val="bg1">
                    <a:lumMod val="65000"/>
                  </a:schemeClr>
                </a:solidFill>
              </a:rPr>
              <a:t>Risk Assessment</a:t>
            </a:r>
          </a:p>
          <a:p>
            <a:r>
              <a:rPr lang="en-US" sz="3200" dirty="0" smtClean="0">
                <a:solidFill>
                  <a:schemeClr val="bg1">
                    <a:lumMod val="65000"/>
                  </a:schemeClr>
                </a:solidFill>
              </a:rPr>
              <a:t>Schedule</a:t>
            </a:r>
          </a:p>
          <a:p>
            <a:endParaRPr lang="en-US" sz="4000" dirty="0">
              <a:solidFill>
                <a:schemeClr val="bg1">
                  <a:lumMod val="65000"/>
                </a:schemeClr>
              </a:solidFill>
            </a:endParaRPr>
          </a:p>
          <a:p>
            <a:endParaRPr lang="en-US" dirty="0" smtClean="0">
              <a:solidFill>
                <a:schemeClr val="bg1">
                  <a:lumMod val="65000"/>
                </a:schemeClr>
              </a:solidFill>
            </a:endParaRPr>
          </a:p>
        </p:txBody>
      </p:sp>
    </p:spTree>
    <p:extLst>
      <p:ext uri="{BB962C8B-B14F-4D97-AF65-F5344CB8AC3E}">
        <p14:creationId xmlns:p14="http://schemas.microsoft.com/office/powerpoint/2010/main" val="1899034955"/>
      </p:ext>
    </p:extLst>
  </p:cSld>
  <p:clrMapOvr>
    <a:masterClrMapping/>
  </p:clrMapOvr>
  <mc:AlternateContent xmlns:mc="http://schemas.openxmlformats.org/markup-compatibility/2006">
    <mc:Choice xmlns:p14="http://schemas.microsoft.com/office/powerpoint/2010/main" Requires="p14">
      <p:transition spd="slow" p14:dur="2000" advTm="1200"/>
    </mc:Choice>
    <mc:Fallback>
      <p:transition spd="slow" advTm="1200"/>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a:grpSpLocks/>
          </p:cNvGrpSpPr>
          <p:nvPr/>
        </p:nvGrpSpPr>
        <p:grpSpPr bwMode="auto">
          <a:xfrm>
            <a:off x="5908694" y="-2057421"/>
            <a:ext cx="3735610" cy="8641643"/>
            <a:chOff x="1065252" y="1065253"/>
            <a:chExt cx="5143502" cy="11899901"/>
          </a:xfrm>
        </p:grpSpPr>
        <p:sp>
          <p:nvSpPr>
            <p:cNvPr id="6" name="AutoShape 5" descr="tile_paper_medgray.jpeg"/>
            <p:cNvSpPr>
              <a:spLocks/>
            </p:cNvSpPr>
            <p:nvPr/>
          </p:nvSpPr>
          <p:spPr bwMode="auto">
            <a:xfrm rot="18900000">
              <a:off x="1065252" y="1065253"/>
              <a:ext cx="5143502" cy="514350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blipFill dpi="0" rotWithShape="0">
              <a:blip r:embed="rId2" cstate="print"/>
              <a:srcRect/>
              <a:tile tx="0" ty="0" sx="100000" sy="100000" flip="none" algn="tl"/>
            </a:blipFill>
            <a:ln>
              <a:noFill/>
            </a:ln>
            <a:effectLst>
              <a:outerShdw blurRad="38100" dist="25400" dir="5400000" algn="ctr" rotWithShape="0">
                <a:srgbClr val="000000">
                  <a:alpha val="50000"/>
                </a:srgbClr>
              </a:outerShdw>
            </a:effectLst>
            <a:extLst>
              <a:ext uri="{91240B29-F687-4F45-9708-019B960494DF}">
                <a14:hiddenLine xmlns:a14="http://schemas.microsoft.com/office/drawing/2010/main" w="12700" cap="flat" cmpd="sng">
                  <a:solidFill>
                    <a:srgbClr val="000000"/>
                  </a:solidFill>
                  <a:prstDash val="solid"/>
                  <a:miter lim="0"/>
                  <a:headEnd/>
                  <a:tailEnd/>
                </a14:hiddenLine>
              </a:ext>
            </a:extLst>
          </p:spPr>
          <p:txBody>
            <a:bodyPr lIns="50800" tIns="50800" rIns="50800" bIns="50800" anchor="ctr"/>
            <a:lstStyle/>
            <a:p>
              <a:endParaRPr lang="en-US" altLang="en-US" sz="2400">
                <a:solidFill>
                  <a:srgbClr val="FFFFFF"/>
                </a:solidFill>
              </a:endParaRPr>
            </a:p>
          </p:txBody>
        </p:sp>
        <p:grpSp>
          <p:nvGrpSpPr>
            <p:cNvPr id="7" name="Group 6"/>
            <p:cNvGrpSpPr>
              <a:grpSpLocks/>
            </p:cNvGrpSpPr>
            <p:nvPr/>
          </p:nvGrpSpPr>
          <p:grpSpPr bwMode="auto">
            <a:xfrm rot="16200000">
              <a:off x="388918" y="8966393"/>
              <a:ext cx="5471891" cy="2028521"/>
              <a:chOff x="-1" y="-1"/>
              <a:chExt cx="5471892" cy="2028522"/>
            </a:xfrm>
          </p:grpSpPr>
          <p:sp>
            <p:nvSpPr>
              <p:cNvPr id="18" name="AutoShape 7" descr="tile_paper_medgray.jpeg"/>
              <p:cNvSpPr>
                <a:spLocks/>
              </p:cNvSpPr>
              <p:nvPr/>
            </p:nvSpPr>
            <p:spPr bwMode="auto">
              <a:xfrm rot="2700000">
                <a:off x="108218" y="736637"/>
                <a:ext cx="601516" cy="55524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blipFill dpi="0" rotWithShape="0">
                <a:blip r:embed="rId2" cstate="print"/>
                <a:srcRect/>
                <a:tile tx="0" ty="0" sx="100000" sy="100000" flip="none" algn="tl"/>
              </a:bli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en-US" altLang="en-US" sz="2400">
                  <a:solidFill>
                    <a:srgbClr val="FFFFFF"/>
                  </a:solidFill>
                </a:endParaRPr>
              </a:p>
            </p:txBody>
          </p:sp>
          <p:grpSp>
            <p:nvGrpSpPr>
              <p:cNvPr id="19" name="Group 8"/>
              <p:cNvGrpSpPr>
                <a:grpSpLocks/>
              </p:cNvGrpSpPr>
              <p:nvPr/>
            </p:nvGrpSpPr>
            <p:grpSpPr bwMode="auto">
              <a:xfrm rot="2700000">
                <a:off x="1357517" y="489862"/>
                <a:ext cx="601516" cy="1048795"/>
                <a:chOff x="0" y="-1"/>
                <a:chExt cx="601515" cy="1048796"/>
              </a:xfrm>
            </p:grpSpPr>
            <p:sp>
              <p:nvSpPr>
                <p:cNvPr id="33" name="AutoShape 9" descr="tile_paper_medgray.jpeg"/>
                <p:cNvSpPr>
                  <a:spLocks/>
                </p:cNvSpPr>
                <p:nvPr/>
              </p:nvSpPr>
              <p:spPr bwMode="auto">
                <a:xfrm>
                  <a:off x="0" y="0"/>
                  <a:ext cx="601515" cy="55524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blipFill dpi="0" rotWithShape="0">
                  <a:blip r:embed="rId2" cstate="print"/>
                  <a:srcRect/>
                  <a:tile tx="0" ty="0" sx="100000" sy="100000" flip="none" algn="tl"/>
                </a:bli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en-US" altLang="en-US" sz="2400">
                    <a:solidFill>
                      <a:srgbClr val="FFFFFF"/>
                    </a:solidFill>
                  </a:endParaRPr>
                </a:p>
              </p:txBody>
            </p:sp>
            <p:sp>
              <p:nvSpPr>
                <p:cNvPr id="34" name="AutoShape 10" descr="tile_paper_medgray.jpeg"/>
                <p:cNvSpPr>
                  <a:spLocks/>
                </p:cNvSpPr>
                <p:nvPr/>
              </p:nvSpPr>
              <p:spPr bwMode="auto">
                <a:xfrm>
                  <a:off x="0" y="493550"/>
                  <a:ext cx="601515" cy="55524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blipFill dpi="0" rotWithShape="0">
                  <a:blip r:embed="rId2" cstate="print"/>
                  <a:srcRect/>
                  <a:tile tx="0" ty="0" sx="100000" sy="100000" flip="none" algn="tl"/>
                </a:bli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en-US" altLang="en-US" sz="2400">
                    <a:solidFill>
                      <a:srgbClr val="FFFFFF"/>
                    </a:solidFill>
                  </a:endParaRPr>
                </a:p>
              </p:txBody>
            </p:sp>
          </p:grpSp>
          <p:grpSp>
            <p:nvGrpSpPr>
              <p:cNvPr id="20" name="Group 11"/>
              <p:cNvGrpSpPr>
                <a:grpSpLocks/>
              </p:cNvGrpSpPr>
              <p:nvPr/>
            </p:nvGrpSpPr>
            <p:grpSpPr bwMode="auto">
              <a:xfrm rot="2700000">
                <a:off x="2606816" y="181393"/>
                <a:ext cx="601516" cy="1665733"/>
                <a:chOff x="0" y="-1"/>
                <a:chExt cx="601515" cy="1665734"/>
              </a:xfrm>
            </p:grpSpPr>
            <p:sp>
              <p:nvSpPr>
                <p:cNvPr id="30" name="AutoShape 12" descr="tile_paper_medgray.jpeg"/>
                <p:cNvSpPr>
                  <a:spLocks/>
                </p:cNvSpPr>
                <p:nvPr/>
              </p:nvSpPr>
              <p:spPr bwMode="auto">
                <a:xfrm>
                  <a:off x="0" y="555244"/>
                  <a:ext cx="601515" cy="55524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blipFill dpi="0" rotWithShape="0">
                  <a:blip r:embed="rId2" cstate="print"/>
                  <a:srcRect/>
                  <a:tile tx="0" ty="0" sx="100000" sy="100000" flip="none" algn="tl"/>
                </a:bli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en-US" altLang="en-US" sz="2400">
                    <a:solidFill>
                      <a:srgbClr val="FFFFFF"/>
                    </a:solidFill>
                  </a:endParaRPr>
                </a:p>
              </p:txBody>
            </p:sp>
            <p:sp>
              <p:nvSpPr>
                <p:cNvPr id="31" name="AutoShape 13" descr="tile_paper_medgray.jpeg"/>
                <p:cNvSpPr>
                  <a:spLocks/>
                </p:cNvSpPr>
                <p:nvPr/>
              </p:nvSpPr>
              <p:spPr bwMode="auto">
                <a:xfrm>
                  <a:off x="0" y="1110488"/>
                  <a:ext cx="601515" cy="55524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blipFill dpi="0" rotWithShape="0">
                  <a:blip r:embed="rId2" cstate="print"/>
                  <a:srcRect/>
                  <a:tile tx="0" ty="0" sx="100000" sy="100000" flip="none" algn="tl"/>
                </a:bli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en-US" altLang="en-US" sz="2400">
                    <a:solidFill>
                      <a:srgbClr val="FFFFFF"/>
                    </a:solidFill>
                  </a:endParaRPr>
                </a:p>
              </p:txBody>
            </p:sp>
            <p:sp>
              <p:nvSpPr>
                <p:cNvPr id="32" name="AutoShape 14" descr="tile_paper_medgray.jpeg"/>
                <p:cNvSpPr>
                  <a:spLocks/>
                </p:cNvSpPr>
                <p:nvPr/>
              </p:nvSpPr>
              <p:spPr bwMode="auto">
                <a:xfrm>
                  <a:off x="0" y="0"/>
                  <a:ext cx="601515" cy="55524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blipFill dpi="0" rotWithShape="0">
                  <a:blip r:embed="rId2" cstate="print"/>
                  <a:srcRect/>
                  <a:tile tx="0" ty="0" sx="100000" sy="100000" flip="none" algn="tl"/>
                </a:bli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en-US" altLang="en-US" sz="2400">
                    <a:solidFill>
                      <a:srgbClr val="FFFFFF"/>
                    </a:solidFill>
                  </a:endParaRPr>
                </a:p>
              </p:txBody>
            </p:sp>
          </p:grpSp>
          <p:grpSp>
            <p:nvGrpSpPr>
              <p:cNvPr id="21" name="Group 15"/>
              <p:cNvGrpSpPr>
                <a:grpSpLocks/>
              </p:cNvGrpSpPr>
              <p:nvPr/>
            </p:nvGrpSpPr>
            <p:grpSpPr bwMode="auto">
              <a:xfrm rot="2700000">
                <a:off x="3856115" y="181393"/>
                <a:ext cx="1203030" cy="1665733"/>
                <a:chOff x="0" y="-1"/>
                <a:chExt cx="1203029" cy="1665734"/>
              </a:xfrm>
            </p:grpSpPr>
            <p:grpSp>
              <p:nvGrpSpPr>
                <p:cNvPr id="22" name="Group 16"/>
                <p:cNvGrpSpPr>
                  <a:grpSpLocks/>
                </p:cNvGrpSpPr>
                <p:nvPr/>
              </p:nvGrpSpPr>
              <p:grpSpPr bwMode="auto">
                <a:xfrm>
                  <a:off x="0" y="-1"/>
                  <a:ext cx="601515" cy="1665734"/>
                  <a:chOff x="0" y="-1"/>
                  <a:chExt cx="601515" cy="1665734"/>
                </a:xfrm>
              </p:grpSpPr>
              <p:sp>
                <p:nvSpPr>
                  <p:cNvPr id="27" name="AutoShape 17" descr="tile_paper_medgray.jpeg"/>
                  <p:cNvSpPr>
                    <a:spLocks/>
                  </p:cNvSpPr>
                  <p:nvPr/>
                </p:nvSpPr>
                <p:spPr bwMode="auto">
                  <a:xfrm>
                    <a:off x="0" y="555244"/>
                    <a:ext cx="601515" cy="55524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blipFill dpi="0" rotWithShape="0">
                    <a:blip r:embed="rId2" cstate="print"/>
                    <a:srcRect/>
                    <a:tile tx="0" ty="0" sx="100000" sy="100000" flip="none" algn="tl"/>
                  </a:bli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en-US" altLang="en-US" sz="2400">
                      <a:solidFill>
                        <a:srgbClr val="FFFFFF"/>
                      </a:solidFill>
                    </a:endParaRPr>
                  </a:p>
                </p:txBody>
              </p:sp>
              <p:sp>
                <p:nvSpPr>
                  <p:cNvPr id="28" name="AutoShape 18" descr="tile_paper_medgray.jpeg"/>
                  <p:cNvSpPr>
                    <a:spLocks/>
                  </p:cNvSpPr>
                  <p:nvPr/>
                </p:nvSpPr>
                <p:spPr bwMode="auto">
                  <a:xfrm>
                    <a:off x="0" y="1110488"/>
                    <a:ext cx="601515" cy="55524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blipFill dpi="0" rotWithShape="0">
                    <a:blip r:embed="rId2" cstate="print"/>
                    <a:srcRect/>
                    <a:tile tx="0" ty="0" sx="100000" sy="100000" flip="none" algn="tl"/>
                  </a:bli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en-US" altLang="en-US" sz="2400">
                      <a:solidFill>
                        <a:srgbClr val="FFFFFF"/>
                      </a:solidFill>
                    </a:endParaRPr>
                  </a:p>
                </p:txBody>
              </p:sp>
              <p:sp>
                <p:nvSpPr>
                  <p:cNvPr id="29" name="AutoShape 19" descr="tile_paper_medgray.jpeg"/>
                  <p:cNvSpPr>
                    <a:spLocks/>
                  </p:cNvSpPr>
                  <p:nvPr/>
                </p:nvSpPr>
                <p:spPr bwMode="auto">
                  <a:xfrm>
                    <a:off x="0" y="0"/>
                    <a:ext cx="601515" cy="55524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blipFill dpi="0" rotWithShape="0">
                    <a:blip r:embed="rId2" cstate="print"/>
                    <a:srcRect/>
                    <a:tile tx="0" ty="0" sx="100000" sy="100000" flip="none" algn="tl"/>
                  </a:bli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en-US" altLang="en-US" sz="2400">
                      <a:solidFill>
                        <a:srgbClr val="FFFFFF"/>
                      </a:solidFill>
                    </a:endParaRPr>
                  </a:p>
                </p:txBody>
              </p:sp>
            </p:grpSp>
            <p:grpSp>
              <p:nvGrpSpPr>
                <p:cNvPr id="23" name="Group 20"/>
                <p:cNvGrpSpPr>
                  <a:grpSpLocks/>
                </p:cNvGrpSpPr>
                <p:nvPr/>
              </p:nvGrpSpPr>
              <p:grpSpPr bwMode="auto">
                <a:xfrm>
                  <a:off x="601514" y="0"/>
                  <a:ext cx="601515" cy="1665733"/>
                  <a:chOff x="0" y="-1"/>
                  <a:chExt cx="601515" cy="1665734"/>
                </a:xfrm>
              </p:grpSpPr>
              <p:sp>
                <p:nvSpPr>
                  <p:cNvPr id="24" name="AutoShape 21" descr="tile_paper_medgray.jpeg"/>
                  <p:cNvSpPr>
                    <a:spLocks/>
                  </p:cNvSpPr>
                  <p:nvPr/>
                </p:nvSpPr>
                <p:spPr bwMode="auto">
                  <a:xfrm>
                    <a:off x="0" y="555244"/>
                    <a:ext cx="601515" cy="55524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blipFill dpi="0" rotWithShape="0">
                    <a:blip r:embed="rId2" cstate="print"/>
                    <a:srcRect/>
                    <a:tile tx="0" ty="0" sx="100000" sy="100000" flip="none" algn="tl"/>
                  </a:bli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en-US" altLang="en-US" sz="2400">
                      <a:solidFill>
                        <a:srgbClr val="FFFFFF"/>
                      </a:solidFill>
                    </a:endParaRPr>
                  </a:p>
                </p:txBody>
              </p:sp>
              <p:sp>
                <p:nvSpPr>
                  <p:cNvPr id="25" name="AutoShape 22" descr="tile_paper_medgray.jpeg"/>
                  <p:cNvSpPr>
                    <a:spLocks/>
                  </p:cNvSpPr>
                  <p:nvPr/>
                </p:nvSpPr>
                <p:spPr bwMode="auto">
                  <a:xfrm>
                    <a:off x="0" y="1110488"/>
                    <a:ext cx="601515" cy="55524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blipFill dpi="0" rotWithShape="0">
                    <a:blip r:embed="rId2" cstate="print"/>
                    <a:srcRect/>
                    <a:tile tx="0" ty="0" sx="100000" sy="100000" flip="none" algn="tl"/>
                  </a:bli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en-US" altLang="en-US" sz="2400">
                      <a:solidFill>
                        <a:srgbClr val="FFFFFF"/>
                      </a:solidFill>
                    </a:endParaRPr>
                  </a:p>
                </p:txBody>
              </p:sp>
              <p:sp>
                <p:nvSpPr>
                  <p:cNvPr id="26" name="AutoShape 23" descr="tile_paper_medgray.jpeg"/>
                  <p:cNvSpPr>
                    <a:spLocks/>
                  </p:cNvSpPr>
                  <p:nvPr/>
                </p:nvSpPr>
                <p:spPr bwMode="auto">
                  <a:xfrm>
                    <a:off x="0" y="0"/>
                    <a:ext cx="601515" cy="55524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blipFill dpi="0" rotWithShape="0">
                    <a:blip r:embed="rId2" cstate="print"/>
                    <a:srcRect/>
                    <a:tile tx="0" ty="0" sx="100000" sy="100000" flip="none" algn="tl"/>
                  </a:bli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en-US" altLang="en-US" sz="2400">
                      <a:solidFill>
                        <a:srgbClr val="FFFFFF"/>
                      </a:solidFill>
                    </a:endParaRPr>
                  </a:p>
                </p:txBody>
              </p:sp>
            </p:grpSp>
          </p:grpSp>
        </p:grpSp>
        <p:sp>
          <p:nvSpPr>
            <p:cNvPr id="8" name="AutoShape 24"/>
            <p:cNvSpPr>
              <a:spLocks/>
            </p:cNvSpPr>
            <p:nvPr/>
          </p:nvSpPr>
          <p:spPr bwMode="auto">
            <a:xfrm>
              <a:off x="4331363" y="8082003"/>
              <a:ext cx="698603" cy="6477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r>
                <a:rPr lang="en-US" altLang="en-US" dirty="0">
                  <a:solidFill>
                    <a:schemeClr val="tx1"/>
                  </a:solidFill>
                </a:rPr>
                <a:t>6U</a:t>
              </a:r>
            </a:p>
          </p:txBody>
        </p:sp>
        <p:sp>
          <p:nvSpPr>
            <p:cNvPr id="9" name="AutoShape 25"/>
            <p:cNvSpPr>
              <a:spLocks/>
            </p:cNvSpPr>
            <p:nvPr/>
          </p:nvSpPr>
          <p:spPr bwMode="auto">
            <a:xfrm>
              <a:off x="4331363" y="9809203"/>
              <a:ext cx="698603" cy="6477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r>
                <a:rPr lang="en-US" altLang="en-US" dirty="0">
                  <a:solidFill>
                    <a:schemeClr val="tx1"/>
                  </a:solidFill>
                </a:rPr>
                <a:t>3U</a:t>
              </a:r>
            </a:p>
          </p:txBody>
        </p:sp>
        <p:sp>
          <p:nvSpPr>
            <p:cNvPr id="10" name="AutoShape 26"/>
            <p:cNvSpPr>
              <a:spLocks/>
            </p:cNvSpPr>
            <p:nvPr/>
          </p:nvSpPr>
          <p:spPr bwMode="auto">
            <a:xfrm>
              <a:off x="4331363" y="10888703"/>
              <a:ext cx="698603" cy="6477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r>
                <a:rPr lang="en-US" altLang="en-US" dirty="0">
                  <a:solidFill>
                    <a:schemeClr val="tx1"/>
                  </a:solidFill>
                </a:rPr>
                <a:t>2U</a:t>
              </a:r>
            </a:p>
          </p:txBody>
        </p:sp>
        <p:sp>
          <p:nvSpPr>
            <p:cNvPr id="11" name="AutoShape 27"/>
            <p:cNvSpPr>
              <a:spLocks/>
            </p:cNvSpPr>
            <p:nvPr/>
          </p:nvSpPr>
          <p:spPr bwMode="auto">
            <a:xfrm>
              <a:off x="4331363" y="11968203"/>
              <a:ext cx="698603" cy="6477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r>
                <a:rPr lang="en-US" altLang="en-US" dirty="0">
                  <a:solidFill>
                    <a:schemeClr val="tx1"/>
                  </a:solidFill>
                </a:rPr>
                <a:t>1U</a:t>
              </a:r>
            </a:p>
          </p:txBody>
        </p:sp>
        <p:sp>
          <p:nvSpPr>
            <p:cNvPr id="12" name="AutoShape 28"/>
            <p:cNvSpPr>
              <a:spLocks/>
            </p:cNvSpPr>
            <p:nvPr/>
          </p:nvSpPr>
          <p:spPr bwMode="auto">
            <a:xfrm>
              <a:off x="4286721" y="12584153"/>
              <a:ext cx="1461440" cy="3810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r>
                <a:rPr lang="en-US" altLang="en-US" dirty="0">
                  <a:solidFill>
                    <a:schemeClr val="tx1"/>
                  </a:solidFill>
                </a:rPr>
                <a:t>1.33 kg</a:t>
              </a:r>
            </a:p>
          </p:txBody>
        </p:sp>
        <p:sp>
          <p:nvSpPr>
            <p:cNvPr id="13" name="AutoShape 29"/>
            <p:cNvSpPr>
              <a:spLocks/>
            </p:cNvSpPr>
            <p:nvPr/>
          </p:nvSpPr>
          <p:spPr bwMode="auto">
            <a:xfrm>
              <a:off x="4286723" y="11479253"/>
              <a:ext cx="1461441" cy="3810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r>
                <a:rPr lang="en-US" altLang="en-US" dirty="0">
                  <a:solidFill>
                    <a:schemeClr val="tx1"/>
                  </a:solidFill>
                </a:rPr>
                <a:t>2.66 kg</a:t>
              </a:r>
            </a:p>
          </p:txBody>
        </p:sp>
        <p:sp>
          <p:nvSpPr>
            <p:cNvPr id="14" name="AutoShape 30"/>
            <p:cNvSpPr>
              <a:spLocks/>
            </p:cNvSpPr>
            <p:nvPr/>
          </p:nvSpPr>
          <p:spPr bwMode="auto">
            <a:xfrm>
              <a:off x="4286723" y="10374353"/>
              <a:ext cx="1671278" cy="3810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r>
                <a:rPr lang="en-US" altLang="en-US" dirty="0">
                  <a:solidFill>
                    <a:schemeClr val="tx1"/>
                  </a:solidFill>
                </a:rPr>
                <a:t>4.00 kg</a:t>
              </a:r>
            </a:p>
          </p:txBody>
        </p:sp>
        <p:sp>
          <p:nvSpPr>
            <p:cNvPr id="15" name="AutoShape 31"/>
            <p:cNvSpPr>
              <a:spLocks/>
            </p:cNvSpPr>
            <p:nvPr/>
          </p:nvSpPr>
          <p:spPr bwMode="auto">
            <a:xfrm>
              <a:off x="4274022" y="8675728"/>
              <a:ext cx="1474140" cy="33167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r>
                <a:rPr lang="en-US" altLang="en-US" dirty="0">
                  <a:solidFill>
                    <a:schemeClr val="tx1"/>
                  </a:solidFill>
                </a:rPr>
                <a:t>8.00 kg</a:t>
              </a:r>
            </a:p>
          </p:txBody>
        </p:sp>
        <p:sp>
          <p:nvSpPr>
            <p:cNvPr id="16" name="AutoShape 32"/>
            <p:cNvSpPr>
              <a:spLocks/>
            </p:cNvSpPr>
            <p:nvPr/>
          </p:nvSpPr>
          <p:spPr bwMode="auto">
            <a:xfrm>
              <a:off x="4195702" y="6710403"/>
              <a:ext cx="1909725" cy="6477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r>
                <a:rPr lang="en-US" altLang="en-US" dirty="0" err="1">
                  <a:solidFill>
                    <a:schemeClr val="tx1"/>
                  </a:solidFill>
                </a:rPr>
                <a:t>MicroSat</a:t>
              </a:r>
              <a:endParaRPr lang="en-US" altLang="en-US" dirty="0">
                <a:solidFill>
                  <a:schemeClr val="tx1"/>
                </a:solidFill>
              </a:endParaRPr>
            </a:p>
          </p:txBody>
        </p:sp>
        <p:sp>
          <p:nvSpPr>
            <p:cNvPr id="17" name="AutoShape 33"/>
            <p:cNvSpPr>
              <a:spLocks/>
            </p:cNvSpPr>
            <p:nvPr/>
          </p:nvSpPr>
          <p:spPr bwMode="auto">
            <a:xfrm>
              <a:off x="4198585" y="7297007"/>
              <a:ext cx="1549578" cy="34026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r>
                <a:rPr lang="en-US" altLang="en-US" dirty="0">
                  <a:solidFill>
                    <a:schemeClr val="tx1"/>
                  </a:solidFill>
                </a:rPr>
                <a:t>&lt; 500 kg</a:t>
              </a:r>
            </a:p>
          </p:txBody>
        </p:sp>
      </p:grpSp>
      <p:sp>
        <p:nvSpPr>
          <p:cNvPr id="2" name="Title 1"/>
          <p:cNvSpPr>
            <a:spLocks noGrp="1"/>
          </p:cNvSpPr>
          <p:nvPr>
            <p:ph type="title"/>
          </p:nvPr>
        </p:nvSpPr>
        <p:spPr>
          <a:xfrm>
            <a:off x="-1058069" y="352425"/>
            <a:ext cx="9058275" cy="1252538"/>
          </a:xfrm>
        </p:spPr>
        <p:txBody>
          <a:bodyPr/>
          <a:lstStyle/>
          <a:p>
            <a:r>
              <a:rPr lang="en-US" dirty="0" smtClean="0">
                <a:solidFill>
                  <a:schemeClr val="tx1"/>
                </a:solidFill>
              </a:rPr>
              <a:t>Quick Note</a:t>
            </a:r>
            <a:endParaRPr lang="en-US" dirty="0">
              <a:solidFill>
                <a:schemeClr val="tx1"/>
              </a:solidFill>
            </a:endParaRPr>
          </a:p>
        </p:txBody>
      </p:sp>
      <p:sp>
        <p:nvSpPr>
          <p:cNvPr id="3" name="Content Placeholder 2"/>
          <p:cNvSpPr>
            <a:spLocks noGrp="1"/>
          </p:cNvSpPr>
          <p:nvPr>
            <p:ph idx="1"/>
          </p:nvPr>
        </p:nvSpPr>
        <p:spPr>
          <a:xfrm>
            <a:off x="503242" y="1768479"/>
            <a:ext cx="5601493" cy="4981575"/>
          </a:xfrm>
        </p:spPr>
        <p:txBody>
          <a:bodyPr/>
          <a:lstStyle/>
          <a:p>
            <a:pPr marL="444350" indent="-444350">
              <a:buSzPct val="75000"/>
              <a:buFontTx/>
              <a:buChar char="•"/>
            </a:pPr>
            <a:r>
              <a:rPr lang="en-US" altLang="en-US" dirty="0" err="1">
                <a:solidFill>
                  <a:schemeClr val="tx1"/>
                </a:solidFill>
              </a:rPr>
              <a:t>CubeSats</a:t>
            </a:r>
            <a:r>
              <a:rPr lang="en-US" altLang="en-US" dirty="0">
                <a:solidFill>
                  <a:schemeClr val="tx1"/>
                </a:solidFill>
              </a:rPr>
              <a:t> are a class of satellites defined by California Polytechnic State University (</a:t>
            </a:r>
            <a:r>
              <a:rPr lang="en-US" altLang="en-US" dirty="0" err="1">
                <a:solidFill>
                  <a:schemeClr val="tx1"/>
                </a:solidFill>
              </a:rPr>
              <a:t>CalPoly</a:t>
            </a:r>
            <a:r>
              <a:rPr lang="en-US" altLang="en-US" dirty="0">
                <a:solidFill>
                  <a:schemeClr val="tx1"/>
                </a:solidFill>
              </a:rPr>
              <a:t>), typically weighing less than 8 kg and coming in several sizes. A </a:t>
            </a:r>
            <a:r>
              <a:rPr lang="en-US" altLang="en-US" dirty="0" err="1">
                <a:solidFill>
                  <a:schemeClr val="tx1"/>
                </a:solidFill>
              </a:rPr>
              <a:t>CubeSat</a:t>
            </a:r>
            <a:r>
              <a:rPr lang="en-US" altLang="en-US" dirty="0">
                <a:solidFill>
                  <a:schemeClr val="tx1"/>
                </a:solidFill>
              </a:rPr>
              <a:t> “U” is a 10x10x10 cm cube, massing no more than 1.33 kg.</a:t>
            </a:r>
          </a:p>
          <a:p>
            <a:pPr marL="444350" indent="-444350">
              <a:buSzPct val="75000"/>
              <a:buFontTx/>
              <a:buChar char="•"/>
            </a:pPr>
            <a:r>
              <a:rPr lang="en-US" altLang="en-US" dirty="0" err="1">
                <a:solidFill>
                  <a:schemeClr val="tx1"/>
                </a:solidFill>
              </a:rPr>
              <a:t>MicroSats</a:t>
            </a:r>
            <a:r>
              <a:rPr lang="en-US" altLang="en-US" dirty="0">
                <a:solidFill>
                  <a:schemeClr val="tx1"/>
                </a:solidFill>
              </a:rPr>
              <a:t> are a more loosely defined category of spacecraft under 500 kg in mass, with no standard external interface.</a:t>
            </a:r>
          </a:p>
          <a:p>
            <a:endParaRPr lang="en-US" dirty="0"/>
          </a:p>
        </p:txBody>
      </p:sp>
      <p:sp>
        <p:nvSpPr>
          <p:cNvPr id="4" name="Slide Number Placeholder 3"/>
          <p:cNvSpPr>
            <a:spLocks noGrp="1"/>
          </p:cNvSpPr>
          <p:nvPr>
            <p:ph type="sldNum" idx="12"/>
          </p:nvPr>
        </p:nvSpPr>
        <p:spPr/>
        <p:txBody>
          <a:bodyPr/>
          <a:lstStyle/>
          <a:p>
            <a:pPr>
              <a:defRPr/>
            </a:pPr>
            <a:fld id="{8C6E2802-7AC4-44BB-B0A5-E12803E0614A}" type="slidenum">
              <a:rPr lang="en-US" altLang="en-US" smtClean="0"/>
              <a:pPr>
                <a:defRPr/>
              </a:pPr>
              <a:t>8</a:t>
            </a:fld>
            <a:endParaRPr lang="en-US" altLang="en-US" dirty="0"/>
          </a:p>
        </p:txBody>
      </p:sp>
      <p:sp>
        <p:nvSpPr>
          <p:cNvPr id="35" name="Date Placeholder 34"/>
          <p:cNvSpPr>
            <a:spLocks noGrp="1"/>
          </p:cNvSpPr>
          <p:nvPr>
            <p:ph type="dt" idx="10"/>
          </p:nvPr>
        </p:nvSpPr>
        <p:spPr/>
        <p:txBody>
          <a:bodyPr/>
          <a:lstStyle/>
          <a:p>
            <a:pPr>
              <a:defRPr/>
            </a:pPr>
            <a:fld id="{A8B61D15-0F87-4445-8422-06F935F7087E}" type="datetime1">
              <a:rPr lang="en-US" altLang="en-US" smtClean="0"/>
              <a:t>12/3/2013</a:t>
            </a:fld>
            <a:endParaRPr lang="en-US" altLang="en-US"/>
          </a:p>
        </p:txBody>
      </p:sp>
      <p:sp>
        <p:nvSpPr>
          <p:cNvPr id="37" name="Footer Placeholder 36"/>
          <p:cNvSpPr>
            <a:spLocks noGrp="1"/>
          </p:cNvSpPr>
          <p:nvPr>
            <p:ph type="ftr" idx="11"/>
          </p:nvPr>
        </p:nvSpPr>
        <p:spPr/>
        <p:txBody>
          <a:bodyPr/>
          <a:lstStyle/>
          <a:p>
            <a:pPr>
              <a:defRPr/>
            </a:pPr>
            <a:r>
              <a:rPr lang="en-US" altLang="en-US" smtClean="0"/>
              <a:t>Team Bravo</a:t>
            </a:r>
            <a:endParaRPr lang="en-US" altLang="en-US"/>
          </a:p>
        </p:txBody>
      </p:sp>
    </p:spTree>
    <p:extLst>
      <p:ext uri="{BB962C8B-B14F-4D97-AF65-F5344CB8AC3E}">
        <p14:creationId xmlns:p14="http://schemas.microsoft.com/office/powerpoint/2010/main" val="35688358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5931" y="0"/>
            <a:ext cx="9058275" cy="1252538"/>
          </a:xfrm>
        </p:spPr>
        <p:txBody>
          <a:bodyPr/>
          <a:lstStyle/>
          <a:p>
            <a:r>
              <a:rPr lang="en-US" b="1" dirty="0" smtClean="0">
                <a:solidFill>
                  <a:schemeClr val="tx1">
                    <a:lumMod val="85000"/>
                    <a:lumOff val="15000"/>
                  </a:schemeClr>
                </a:solidFill>
              </a:rPr>
              <a:t>Common Spacecraft Design Constraints</a:t>
            </a:r>
            <a:endParaRPr lang="en-US" b="1" dirty="0">
              <a:solidFill>
                <a:schemeClr val="tx1">
                  <a:lumMod val="85000"/>
                  <a:lumOff val="15000"/>
                </a:schemeClr>
              </a:solidFill>
            </a:endParaRPr>
          </a:p>
        </p:txBody>
      </p:sp>
      <p:sp>
        <p:nvSpPr>
          <p:cNvPr id="3" name="Content Placeholder 2"/>
          <p:cNvSpPr>
            <a:spLocks noGrp="1"/>
          </p:cNvSpPr>
          <p:nvPr>
            <p:ph idx="1"/>
          </p:nvPr>
        </p:nvSpPr>
        <p:spPr>
          <a:xfrm>
            <a:off x="3971131" y="1038225"/>
            <a:ext cx="5857875" cy="4953000"/>
          </a:xfrm>
        </p:spPr>
        <p:txBody>
          <a:bodyPr/>
          <a:lstStyle/>
          <a:p>
            <a:pPr>
              <a:buFont typeface="Arial" pitchFamily="34" charset="0"/>
              <a:buChar char="•"/>
            </a:pPr>
            <a:r>
              <a:rPr lang="en-US" sz="2000" dirty="0" smtClean="0">
                <a:solidFill>
                  <a:schemeClr val="tx1">
                    <a:lumMod val="85000"/>
                    <a:lumOff val="15000"/>
                  </a:schemeClr>
                </a:solidFill>
              </a:rPr>
              <a:t>Usually, the key driver of any </a:t>
            </a:r>
            <a:r>
              <a:rPr lang="en-US" sz="2000" dirty="0" smtClean="0">
                <a:solidFill>
                  <a:schemeClr val="tx1">
                    <a:lumMod val="85000"/>
                    <a:lumOff val="15000"/>
                  </a:schemeClr>
                </a:solidFill>
              </a:rPr>
              <a:t>space </a:t>
            </a:r>
            <a:r>
              <a:rPr lang="en-US" sz="2000" dirty="0" smtClean="0">
                <a:solidFill>
                  <a:schemeClr val="tx1">
                    <a:lumMod val="85000"/>
                    <a:lumOff val="15000"/>
                  </a:schemeClr>
                </a:solidFill>
              </a:rPr>
              <a:t>system design is its cost and its weight.</a:t>
            </a:r>
          </a:p>
          <a:p>
            <a:pPr>
              <a:buFont typeface="Arial" pitchFamily="34" charset="0"/>
              <a:buChar char="•"/>
            </a:pPr>
            <a:r>
              <a:rPr lang="en-US" sz="2000" dirty="0" smtClean="0">
                <a:solidFill>
                  <a:schemeClr val="tx1">
                    <a:lumMod val="85000"/>
                    <a:lumOff val="15000"/>
                  </a:schemeClr>
                </a:solidFill>
              </a:rPr>
              <a:t> In the case of small spacecraft design, the former plays a large role in terms of the cost associated with getting said design to orbit, while the latter place a much less significant role.</a:t>
            </a:r>
          </a:p>
          <a:p>
            <a:pPr>
              <a:buFont typeface="Arial" pitchFamily="34" charset="0"/>
              <a:buChar char="•"/>
            </a:pPr>
            <a:r>
              <a:rPr lang="en-US" sz="2000" dirty="0" smtClean="0">
                <a:solidFill>
                  <a:schemeClr val="tx1">
                    <a:lumMod val="85000"/>
                    <a:lumOff val="15000"/>
                  </a:schemeClr>
                </a:solidFill>
              </a:rPr>
              <a:t>Thus, in place of weight, volume becomes a much more important constraint on any small satellite design.</a:t>
            </a:r>
          </a:p>
          <a:p>
            <a:pPr lvl="1">
              <a:buFont typeface="Arial" pitchFamily="34" charset="0"/>
              <a:buChar char="•"/>
            </a:pPr>
            <a:r>
              <a:rPr lang="en-US" sz="1800" dirty="0" smtClean="0">
                <a:solidFill>
                  <a:schemeClr val="tx1">
                    <a:lumMod val="85000"/>
                    <a:lumOff val="15000"/>
                  </a:schemeClr>
                </a:solidFill>
              </a:rPr>
              <a:t>This fact is directly related to the CubeSat standard described in the previous section, which has allowed for the development of deployers for spacecraft that follow it, such as the P-POD and NLAS Deployers.</a:t>
            </a:r>
          </a:p>
          <a:p>
            <a:pPr>
              <a:buFont typeface="Arial" pitchFamily="34" charset="0"/>
              <a:buChar char="•"/>
            </a:pPr>
            <a:r>
              <a:rPr lang="en-US" sz="2000" dirty="0" smtClean="0">
                <a:solidFill>
                  <a:schemeClr val="tx1">
                    <a:lumMod val="85000"/>
                    <a:lumOff val="15000"/>
                  </a:schemeClr>
                </a:solidFill>
              </a:rPr>
              <a:t>Other important design constraints include mission operation time and mission success verification.</a:t>
            </a:r>
          </a:p>
          <a:p>
            <a:pPr>
              <a:buFont typeface="Arial" pitchFamily="34" charset="0"/>
              <a:buChar char="•"/>
            </a:pPr>
            <a:r>
              <a:rPr lang="en-US" sz="2000" dirty="0" smtClean="0">
                <a:solidFill>
                  <a:schemeClr val="tx1">
                    <a:lumMod val="85000"/>
                    <a:lumOff val="15000"/>
                  </a:schemeClr>
                </a:solidFill>
              </a:rPr>
              <a:t>Each of these design constraints will be discussed in detail on the following slides.</a:t>
            </a:r>
          </a:p>
        </p:txBody>
      </p:sp>
      <p:sp>
        <p:nvSpPr>
          <p:cNvPr id="4" name="Slide Number Placeholder 3"/>
          <p:cNvSpPr>
            <a:spLocks noGrp="1"/>
          </p:cNvSpPr>
          <p:nvPr>
            <p:ph type="sldNum" idx="12"/>
          </p:nvPr>
        </p:nvSpPr>
        <p:spPr/>
        <p:txBody>
          <a:bodyPr/>
          <a:lstStyle/>
          <a:p>
            <a:pPr>
              <a:defRPr/>
            </a:pPr>
            <a:fld id="{8C6E2802-7AC4-44BB-B0A5-E12803E0614A}" type="slidenum">
              <a:rPr lang="en-US" altLang="en-US" smtClean="0"/>
              <a:pPr>
                <a:defRPr/>
              </a:pPr>
              <a:t>9</a:t>
            </a:fld>
            <a:endParaRPr lang="en-US" altLang="en-US" dirty="0"/>
          </a:p>
        </p:txBody>
      </p:sp>
      <p:pic>
        <p:nvPicPr>
          <p:cNvPr id="39938" name="Picture 2" descr="http://upload.wikimedia.org/wikipedia/en/thumb/1/1a/CSSWE_CubeSat_and_PPOD_prior_to_integration.pdf/page1-695px-CSSWE_CubeSat_and_PPOD_prior_to_integration.pdf.jpg"/>
          <p:cNvPicPr>
            <a:picLocks noChangeAspect="1" noChangeArrowheads="1"/>
          </p:cNvPicPr>
          <p:nvPr/>
        </p:nvPicPr>
        <p:blipFill>
          <a:blip r:embed="rId2" cstate="print"/>
          <a:srcRect/>
          <a:stretch>
            <a:fillRect/>
          </a:stretch>
        </p:blipFill>
        <p:spPr bwMode="auto">
          <a:xfrm>
            <a:off x="237331" y="1038225"/>
            <a:ext cx="3536494" cy="3048000"/>
          </a:xfrm>
          <a:prstGeom prst="rect">
            <a:avLst/>
          </a:prstGeom>
          <a:noFill/>
          <a:ln>
            <a:solidFill>
              <a:schemeClr val="tx1"/>
            </a:solidFill>
          </a:ln>
        </p:spPr>
      </p:pic>
      <p:sp>
        <p:nvSpPr>
          <p:cNvPr id="39940" name="AutoShape 4" descr="data:image/jpeg;base64,/9j/4AAQSkZJRgABAQAAAQABAAD/2wCEAAkGBxQPEBAQDxQPEA8PDxQPEBAOEA8PFBQOFBQWFxQUFBUYHCggGBolGxQUITEiJiorLi4uFx8zODMsNygtLisBCgoKDg0OGhAQGy0kHyUsLCwsLC8sLCwsLCwsLywsLCwsLCwsLCwsLCwsLCwsLCwsLCwsLCwsLCwsLCwsLCwsLP/AABEIAMgA/AMBIgACEQEDEQH/xAAbAAABBQEBAAAAAAAAAAAAAAACAAEDBAUGB//EAD8QAAIBAgQDBQUGBQMDBQAAAAECAAMRBBIhMQVBUQYTImFxMoGRobEUQlJywfAjM2Jz0QeCskNj4RWSorPC/8QAGgEAAwEBAQEAAAAAAAAAAAAAAAECAwQFBv/EAC0RAAICAgICAQEGBwEAAAAAAAABAhEDIRIxBEFREyIjYYGhwQUUMkJx0fAV/9oADAMBAAIRAxEAPwC1aPaFaPafQnlgWj2h2iyxiBtHtDtHywAC0cCGFhBYwIwI4WSBYQWAEWWPlkuWPlgIiyxZZLlj5YAQ5YssmyxZYDIcsbLJssiNdL2zpe9rZlvf4xANljFZKNdtfTWMVjAhIjESbLGyxAQERrSYrBIgBERBIkpEAiAEZEYyQiCRACONDIgkQAEwYRjRAXo9o4j2jGNaOBHAhBYCBAhBYQWGFjAALCCyQLCCwAjyxwskCxwsBEeWPlkmWPaAyPLFlkhEyOJcdWgzLlLBAC75lVRfYXMANPLM2vxuihZS9yhKtlViAw3W9rXnEcX7Xs9RjRaqb+yiOVRRa24tmudf1mHV77EfzGIUm+UXAueZ6n1iv4HXydBxPtmWVqRyHP4SKGbQX2z3+kxMZixUNr1aQFhlpLTANutrGS4bhiry185YOEU8hGl8ibS6KCVADdK9RT5h/wBDL1PiVdbd3ifc1Tc+8QDghGHD77W94E00Ry+DQo8exo++jDrZG+msvYTtNiSbPTogDUliV+AvqZzVepRpEBR39Y7KqnRuhEMLUP8AGxNQUUG1NGsdfmfdf3TJzjdI0UXVs6an20BcoKRcjc0zp8SJZrdrKSNlqqyN+G4Y+8aTianFWdgKKkKDqz+IkR3fxZitIt+Jqdj8RCOwlo7ql2pwzffK/mFpaTi9Btqqe+4+s86Dj8CX28L5d/WLukP3Kg/KQ004EckelpiEb2XQ+jqZJaeX2QD2qi+oYW+B/dpYoU3FmFVwp6XB915LVDTs9GIgkTh6XFawqhFatYnwlmzXXrluRynb0LlELe0VBPrbWZqSbotxaVjERrSQiNaUSXgIrSS0cLAAAsILDCwwsAACwwsILCAjAYLHAhgQrQAC0Vomqqt8zKLb3YC3rOX4j2vNFmulNKdyFao9y4BPiAXkd7bwsDpalVV9plW+2ZgPrMLi3aQUGIUUmpra9RqqgEnkoGptOC4p2gavUepTUZnIu7A2FgB4VJ0Gn/iUUwL1jmqFmPmdB6CLb6C0uzT452p7+oWprnawUXzZAB0Unf4cpTo4qsU8Ta32yJa3TaXcNw1VloUwJUU09kSkq0Y64hhulE+qZT8dJZTHf9sf7H/SXGoA8oBwIPKaaIcmRjHJzWovqAZNQrJU0Uk238LD57SGrSpUQWqsV/CoBseove/wlUYmtiNMOO5pbd4wAv6D9+szlOK0uy4wb2zWOUA7lx93wgEepO8zGw9fENldhh6RNtCGa3mV5fvWRsaWEJUHv699SGD+L8w0HzMio1a1Rw7llUbJTJUSP69F6hsJ3XD3p4emS2xqOrAfE7/SQ08C1Q56pLHz/QcpezuNnqe+zfWOMS/VD+ZSPpNFhRDzB0cOF2EPuQYAxTc0Q/le3y1hfawPaSovpYyuDI5p+xmwokZwI6fCXqDhxmFwBzYW/YkGPxRQL3YVgfbLOOulgLfWS5UUotkaUkS9zmcDwoXt4uVxrIKdBsTdXVQUOjZjYNfX10BiNAE964Cn2mCjUte95WwfFHeuF07sZrKBpcKfF9fjOPLlbT4/9R1Y8SXZLiuICkyUKQB1CO7A5il7FR05/KelqtgB0AE8jQZ8Wn9VdB/8hPYisrBCthmldEJEHLJisHLNzEvAQwscCGBAYIWEBCEckAXNgOp0EBEdWoEVnYgKqlmJ5KBcmcRV7b1L3RaOU+LLZyVXMQA+3i0B06yft3x1DTGHourlzeqUYEBBstxzJ+Q85wdGqMxtrY2b9Ynv2awj7Z7hhH71Q6WKkXvfr5cpVxiYhkqKtOkrEMoIrMTYjdfCLH3ziuy3HTQsjscoOTc6o2q/A7S7xTtwiC1LxMWtdr2v7p4ebzPKx5XBb/I7Y4MUo2cri6ldWypRZLGzO4FRrje9r6+t4nr1fvGm1+T07D6CFj62JqVDUp00Oc3c0nJOu90zAA+68X2vEBTUZVVBdcrrY5x7N8xvY9dp7ePKlFOa7PPnibf2WRriLb0aZ/tkD6Xk68SQe0lRfdcRYbiVNwRU7nvLbAGxPQMLyQKpc0ypV1bKwStTJVhyKkg3902+pAyeOfwEnEKR+9b8wI+ssU6it7LK35SDKb4RL2OcnKzkZFuET2mPlNDh3C2rK32FKVxbM1Ziuh2JygkiRky44K2xwxSl6GsLHUXH3db267TIxGPqu2TD036Z6iFR7gR++k3cP2SxikmsWe+oFGpZNOXL4WmNjcfUWqaQpMmVrMa6suvkNJnHLDJqEr/wW8bx9orVMClA58WxqVvwtfQ9Av8AnSRVsZVr+FP4VPaw9ojzP798t1KhY3enQqW2Itf4kkw0xYXeky/l1+tpqsTRm8qfRDguFhRrvNFKQHKRLxCn1K/mU/pLFOuh2dD/ALgPlKpolg93GNGWcsdEuQNLk21IA+J0EVk7Kn2YdBC+zIoLG9wtwqjcjluIL8SpKxQtqvtZbtr0uL6zNWm2Zj3lQqSCSxt7rDlJlOvZpHHfoOpiu/BR6bAE6jMRt6W/xFhaaoSoys4sWF/Z0NpHjand0yVFs299zeU+zwJaoTqbLe/U3nJkk5p/B1wiomlilsjnckEm9pi8FX+LforH9Ju8Q0pt6TH4GPEx6Uz9RJxQfBlOWwuCJmxtAdcQvyN57BlnlPZBM2PoeVRm+Cmet2nWlRhNkJWDlkxEG0ZmWgIOJqFEdlU1GVSyoCAWYDRQTteSCEBEUed9peO4p+7yUsVhSmbP4XAYm2WxtY2sfjMGpxZ6tlrM9TQh85zeLW1l0sNgb35nynsgEgxGBp1f5lOnU/Oit9RAtSXweMPlsuQFTrmFlC3zG2W3l84LG+/kPcJ6tiOyOEf/AKWQ9abMnyvb5TLxH+n9M/y6tRf7io/0yxrRXNHD1EyhVfNdkDK1PK9gR4DuB5WmVTw9cXbROVyFdv8Abfb1Fp1/GuzFXBJ3udGRm7u6ZlbxA7i2xAI3mDRxykqquoKXAAIU7km/M6k7znyePCUuUmaRyapAYbF4hBZGxBJFg1T/APItp8TIsTRdjfFVbc8rsSfcg1HwljuqpDXrKgJuRdlLEnqBrvzI8o6cLWmFd8tS52WqhN/MDb3zRY0TZTWtTTSnTaoTzcZR8NT8xLOG764c/wAOmpDMKYyaDcEjX4kzTp4pBTPtDxEKuY1CDb2wpstraSniMH4qjGrnNK2lSorXJa38MDQ+6W1XYk7K+KqZ2LHMRfTM2cheQJ5zW7N8XbDujKbAEI35T7J9xmMyA7gnUEWYrYg8+o8pNhzZvIizekzyQ5xcX0XF07PXl42GQOzAcj6jecH2l7Rd7VV0RygBV3toSpFhfKep+U5ri+PqIQhZshuRlOY766X5abx8LxZqWWyoiZQG73+YTzKqnsjyPxni+D430s3Nv5OnPPnDjRZHGL5y1JGC5SMp1swvqQOU0MPkcaKVbLmyK1jYbnXcC+8ycVxurWJFJFpK9lZlFiV00vA/9NABapoG3eo2W/oNSZ7mOc330cE8UPg1xTVtAagvtnosR8bW+cA8PB27tiN7EqR69Jlviszlkz1qhsC73RbKLLotibAc7S9jcXUCoFZTmQGocoUodipJ02sbjrNFmaWzN+MvRYo8KCkE5hqNFYgH1IkeOx1WnUKhFCi4BLA3YeanSc+K3eZVvZaWn3mBPUTaorlFtyADflfXb4SVkc6kDgoabAqlbh6uVSbAjqT15mW0Te+vlbYTmcXWZ6ljyYAWFtzz+U7FHATKouzCzH15fvrM0uT2XJ8VaM/tFQFOiASM5IJHQa6fT4yl2eX+Z/tH1lrtFSKoM3tEZiNbgeci4APDUP8AUPp/5migkqJ5vi2WeKm1JvSZfB10qbewBqQN5qcUpM6EKCx6DWZtDDVKYYEmi5K2z5lJADGy2G8040jOM7TVmt2MwFSnjKTupCZahDaEE2POekd5OF7KAmuMxVmWmwOVVUX8OhsNT69Z2irIbXovfsmzxZpHlj5YgNECGBGAhgRFCAhWjgR4ANaK0KNADne3aXwTeVSmfnb9Z4bjFtUqD+tvrPeu2SXwVbyKH4VFnhPFBatV/P8AUAzn81fcp/j+xp47+8a/D9ysjkbFh5AkSdOIVF2c++zfWV5Jh8O1V1p01Z6jmyogLMx6ADeeYpyj06O1pMtUuLuDqEb3EH5TX4ZWbENZaTW5uCCo9SbfCdR2X/0nqvarjfAu4oqdf97D6D48p31LsmtNQlNAqgWAUASv5zLFd2L6UWeWVeGMOQPof8yJKL082W4zIUa6q3hbcc7eu89PrdnD0lCt2fPST/6eValFMr+Xj6Z57TVFyeADKfEQFJsSPZGljYddYFWoniY01PMWVQTcnfQzuK3Auo+IvKVTs4p5Efl0m8P4rjf9UWv1/wBES8WXpnId+T/JphCNC7+Ij0vosLD4Us16n8Zj+IMRbpoQZ1Z4EfCrVKjIpJFM23O/pNHC8MC7AD9/OXP+IY/7Vb/QmOCXvRzOH4HmNyoReSKWb6y9V4UoUhVubaaX18p01PCcgJT4/wAQp4CkXa7OR4UW1yf0HnOSWXJl7f5ejTjGJ5jXwBoOVa4J113983mGnunPtxF8VUarUtcvYKuyrpoJ0VXY+k9nw1cEeZ5TqRy7L/FH9wfUTt8GtrFPbv7VtE1IvtONpreqv90fUTtVcZCNqauDk+85039ADNlHsU5aRldo8TZGRTmzsM1Q6lgLaDoLyrwU2psdBeodyByHMxcffMQbWBYaDYSHAKjIEqd94ixHc5DzA8QPLTqJpSiRblAuYk1hldadN6RNrt3NUMelwTbY9IOIxjNUCW1y3YpnKoCCAFzEm5MqUaQKslE/xLqrOPFYndU8+XvnddnOzwoqr1ReoAMqnXIANz1b6TBzctI0jjUdsDslwL7Mud7hmWwUm5AJBJY/iNh6TpgIwSGFjSpUNu9jWiyw7RWgIuCGIIhiIscR4gI8BDQSYmMidoAZ3ac3wmIH9F/gQf0nhXFl/j1PUf8AET3jiGEfEUqtGkpeo9NlUDqRpc7AeZh9lP8AS2lQf7RjSK9Y2tSF+5Sw5j/qH108uc5/LyQWLi3u7/RmmCMvqcl8fueVdkf9N8XxBgxX7Ph7+KvVF7/21v4/XQefKe59lOxOG4alqCXqEWevUs1R/U8h5CwnTpSAFhoBoAOkMLPGbs7yAURH7oSe0UQyu1AHlIKmBU8hL0EiFAY9bhKnlMrGcMA0UXPWdWwlasotIlBDTZxNTh+XeAuFv5Cb+Kw27NoN9dJh4vGX8NPbr/iXgwubpE5MiitkOJqikCF1P73nnPbxyVJOpJ1M7mrrOD7ejwe+eosKhF0cbyOTOR4QP/sH6TqmqBlbKQbb2nNcGXRf7n6idHUoKuZgqhiDcgAEzt8OMuEaOTymuTsxMML1U/ug/SdEWHVR+dgo+JnP4P8AmqeQYk+gE06tOjXQslWtnFv4VSktrEgXzBraanWdN0Z5FbRLiKeIpujFUyMbp4qNVTbnudrjSQ1a7vWCoosbM5UWBuLBUUcyRf3yAUO8VadAmxfIzAXZ+oX1NhPQOznABQAepY1bWA3FMW2H9XU/s4ynKWjWGOMdvsi7NdnVw4DuB3m4XcJff1bznRBYQSGqxJUU3YAWEFkgWPaMRHaK0ktBtEMsCGJHmjF4iibNBZ5A1SRNVgInepLXCcD9oY3bKq2vbc36fCY71Z1HZtAtPMBYvub3vbbTlznN5WX6eO12a4YcpbNrCYRKS5UAUc+pPUnnLAkKvJA08Vzt2zv40HePeBmjgx2goOMYMcGACjExFoBMGwGYytjMQtJS9QgKPmegHMyHivFUw418TkeFBv6noJxePxj12zVDfoo0VR0Am2Hx3k2+jPJlUdLsl4txZq5sPDTGy8z5tKCxipjqtp6cIKKpHJKV7ZAtS4J8yB5gG15xHb0+CdzUAAsNB5Tl+0mFTL3tcZkQXWl+Nv6v6f35FvUaYlt6OI4IuiX51Lj0vvN7F4hVHjv6DeZOCrmpUDNa7VL2XYC+gE1OG8SxCMRpkt4hVQMAv4RfflOzA+GOK/A5M8XKboVPA0gFqU6jFxclGWwFweeo+cqYa1YNRpKcjeDMoN3c6HL++cOg9SrVyIpyhitravUPIDoJ6D2c7PjCqGYA1SLabIPwr59TFKXLo0hDjuQHZrs8uGUMwHe2sANkHQefU/s9AFjgSRVi6G9gBYYWGFhAQAACK0O0YiIYBgSQwYACYJk2WPkiGVGEhYTQ7qCaMAMxlnUdn3tRT1b/AJGYzUJq8J8KW6MZxefH7r8zo8Z/bN1KklV5QR5MrzwGeiXA8IPKoeEHi5MKLQeItK4eIvNIzJcScGYvG+OilenSsanMnZf8maTVN5wuN1qVCd+8b/kZ2+LjjOW/Rhmk4rRFUqliWYlmJuSTckxhGtHnqo4mCY0Q1v8ACQcRxyYZDUqEAD368gBzPlE5UNRsHiGKSghqVCAFF9dp5T2i44+Lq6aUwwyrrcnlmt9Jo8UxFXiNXxArSU+CnyH9TdW+nLzsU+xDsA1OwYWIsSDcbSeE5bLU4x0Y3DRkZQ/hYHNZhY2N7aS0XepiVoorZc9xlB8dS2bf97TYo9jcQ9QPUvmuMx8AuPdPQOG8MWigUDW2vrOtSbil1Rg0lJvsodneAjDjO9mrMNTyUH7q/qZuhYSpJFWMQCpDCwwIVorAALHtDtGMQAGCYZgGAAGDDMGMAxCECPEUSCPABhAwAREs4TQH1le8lw7bzl8xXiZrgf20X1aTK8qK0lVp8/JHpJloPHzSuGhZpnRRPnj55Bmj5o0BI76TiuJqS1YKcrEuFPRjexnYudJyOO/mP+Y/Wen4Pb/wcnkdIr4akEVUBYhAFBc3JA5nzh7mwj0aZY6StxriqYRNfE7aKo3Y9B0Hnync5qCUV2c6i5O2DxXiKYSnmc67ADUluijrODxD1cdVz1NFB8CDUKP1PnJxSqYyr3lXXkoGyr0E6vhPCAgGkvHjb2yZy9IqcG4MFAJE6bD4e0loYa0tLTnV0YgKkMCGEj5IrGABCtCyx7RWANoo9ooAMYJMcwTABiYBMIwDGAxgwo0ACjxWj2gMUe8aC0BDs8GliLH1IEieVqjWkzipRcWOMqdo3laTK0wcNxQ5rVMoFvaPh18+U1KVYEXBBHUG88DPhlB0z0seRSWi6GhBpXDwg05WjZMnzRwZEGjhoJASs2hnNV6JerUA/EbnpN7vdWHS1/fOV7TcfXDgpTs1Ztl5D+p/Ly5zs8ecoP7K2zDLFSWyPjnGEwaZV8VVh4VB1PmTyH7E4/DYOpiahqVSWZvgByAHISXBYJq7mpUJZmNyTOw4bgAoGk9PBhrcuzkyZPSIeGcLCAaTapUAJJSp2k6rOu6MAFSGFhAQrSWxg2itDtGisAY1oRgxgCYJhmCYwAMEwzAMoQJgmGYJgAMGGY0ACjyj9qi+1QAvxWlH7TH+0wAttTvK1fDdI32mL7TADJxlA2M5+vTem16bPTPVGK/SdfWYGZWLogyJwsqLoz8L2lxVLcpWH/cXX4raa+D7bptWpOh6oRUA+h+swq2HttKzp1E4p+LB+jeOaSPQcFx6hW9iqhJ+6xyN/wC1rGXsRjEpLmqMtNSbBnIUXPK5nlFTDAwXwzMApZiq+ypJIHoOU5X4W9M2XkHa9oe0a0QUoZWr1ACzCxCi1gWPM22H7PJYTDmoxZyWZjdmbUk+cjoYW02MFTtOzBgUDDJkcjX4ZhgoE2qVhMehVtLK4idqOc11cQw4mQMTDGJhQWa3eCLvBMr7TF9phxCzV7wRjVEy/tME4iHFBZqGqIJqiZZxEE4iOkFmoawgmsJlmvBNeFBZqGsIJrCZZrxjXjEaZrCCa0zO+jGtADS76N30zTWg99EBH3sXexRRFD97H72KKAh+9i72KKFgI1ZFUa8UUBlOsJSqpHikMpFZlgXjRTNlImpS/RaPFKiSy2lWSCrFFLEEKsLvooo7EP30XfRRRhQu9i72NFAQjVg97FFAYxqxu8iiisKG7yMakUULAHvI3eRRQAY1IPeR4ogP/9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9942" name="AutoShape 6" descr="data:image/jpeg;base64,/9j/4AAQSkZJRgABAQAAAQABAAD/2wCEAAkGBxQPEBAQDxQPEA8PDxQPEBAOEA8PFBQOFBQWFxQUFBUYHCggGBolGxQUITEiJiorLi4uFx8zODMsNygtLisBCgoKDg0OGhAQGy0kHyUsLCwsLC8sLCwsLCwsLywsLCwsLCwsLCwsLCwsLCwsLCwsLCwsLCwsLCwsLCwsLCwsLP/AABEIAMgA/AMBIgACEQEDEQH/xAAbAAABBQEBAAAAAAAAAAAAAAACAAEDBAUGB//EAD8QAAIBAgQDBQUGBQMDBQAAAAECAAMRBBIhMQVBUQYTImFxMoGRobEUQlJywfAjM2Jz0QeCskNj4RWSorPC/8QAGgEAAwEBAQEAAAAAAAAAAAAAAAECAwQFBv/EAC0RAAICAgICAQEGBwEAAAAAAAABAhEDIRIxBEFREyIjYYGhwQUUMkJx0fAV/9oADAMBAAIRAxEAPwC1aPaFaPafQnlgWj2h2iyxiBtHtDtHywAC0cCGFhBYwIwI4WSBYQWAEWWPlkuWPlgIiyxZZLlj5YAQ5YssmyxZYDIcsbLJssiNdL2zpe9rZlvf4xANljFZKNdtfTWMVjAhIjESbLGyxAQERrSYrBIgBERBIkpEAiAEZEYyQiCRACONDIgkQAEwYRjRAXo9o4j2jGNaOBHAhBYCBAhBYQWGFjAALCCyQLCCwAjyxwskCxwsBEeWPlkmWPaAyPLFlkhEyOJcdWgzLlLBAC75lVRfYXMANPLM2vxuihZS9yhKtlViAw3W9rXnEcX7Xs9RjRaqb+yiOVRRa24tmudf1mHV77EfzGIUm+UXAueZ6n1iv4HXydBxPtmWVqRyHP4SKGbQX2z3+kxMZixUNr1aQFhlpLTANutrGS4bhiry185YOEU8hGl8ibS6KCVADdK9RT5h/wBDL1PiVdbd3ifc1Tc+8QDghGHD77W94E00Ry+DQo8exo++jDrZG+msvYTtNiSbPTogDUliV+AvqZzVepRpEBR39Y7KqnRuhEMLUP8AGxNQUUG1NGsdfmfdf3TJzjdI0UXVs6an20BcoKRcjc0zp8SJZrdrKSNlqqyN+G4Y+8aTianFWdgKKkKDqz+IkR3fxZitIt+Jqdj8RCOwlo7ql2pwzffK/mFpaTi9Btqqe+4+s86Dj8CX28L5d/WLukP3Kg/KQ004EckelpiEb2XQ+jqZJaeX2QD2qi+oYW+B/dpYoU3FmFVwp6XB915LVDTs9GIgkTh6XFawqhFatYnwlmzXXrluRynb0LlELe0VBPrbWZqSbotxaVjERrSQiNaUSXgIrSS0cLAAAsILDCwwsAACwwsILCAjAYLHAhgQrQAC0Vomqqt8zKLb3YC3rOX4j2vNFmulNKdyFao9y4BPiAXkd7bwsDpalVV9plW+2ZgPrMLi3aQUGIUUmpra9RqqgEnkoGptOC4p2gavUepTUZnIu7A2FgB4VJ0Gn/iUUwL1jmqFmPmdB6CLb6C0uzT452p7+oWprnawUXzZAB0Unf4cpTo4qsU8Ta32yJa3TaXcNw1VloUwJUU09kSkq0Y64hhulE+qZT8dJZTHf9sf7H/SXGoA8oBwIPKaaIcmRjHJzWovqAZNQrJU0Uk238LD57SGrSpUQWqsV/CoBseove/wlUYmtiNMOO5pbd4wAv6D9+szlOK0uy4wb2zWOUA7lx93wgEepO8zGw9fENldhh6RNtCGa3mV5fvWRsaWEJUHv699SGD+L8w0HzMio1a1Rw7llUbJTJUSP69F6hsJ3XD3p4emS2xqOrAfE7/SQ08C1Q56pLHz/QcpezuNnqe+zfWOMS/VD+ZSPpNFhRDzB0cOF2EPuQYAxTc0Q/le3y1hfawPaSovpYyuDI5p+xmwokZwI6fCXqDhxmFwBzYW/YkGPxRQL3YVgfbLOOulgLfWS5UUotkaUkS9zmcDwoXt4uVxrIKdBsTdXVQUOjZjYNfX10BiNAE964Cn2mCjUte95WwfFHeuF07sZrKBpcKfF9fjOPLlbT4/9R1Y8SXZLiuICkyUKQB1CO7A5il7FR05/KelqtgB0AE8jQZ8Wn9VdB/8hPYisrBCthmldEJEHLJisHLNzEvAQwscCGBAYIWEBCEckAXNgOp0EBEdWoEVnYgKqlmJ5KBcmcRV7b1L3RaOU+LLZyVXMQA+3i0B06yft3x1DTGHourlzeqUYEBBstxzJ+Q85wdGqMxtrY2b9Ynv2awj7Z7hhH71Q6WKkXvfr5cpVxiYhkqKtOkrEMoIrMTYjdfCLH3ziuy3HTQsjscoOTc6o2q/A7S7xTtwiC1LxMWtdr2v7p4ebzPKx5XBb/I7Y4MUo2cri6ldWypRZLGzO4FRrje9r6+t4nr1fvGm1+T07D6CFj62JqVDUp00Oc3c0nJOu90zAA+68X2vEBTUZVVBdcrrY5x7N8xvY9dp7ePKlFOa7PPnibf2WRriLb0aZ/tkD6Xk68SQe0lRfdcRYbiVNwRU7nvLbAGxPQMLyQKpc0ypV1bKwStTJVhyKkg3902+pAyeOfwEnEKR+9b8wI+ssU6it7LK35SDKb4RL2OcnKzkZFuET2mPlNDh3C2rK32FKVxbM1Ziuh2JygkiRky44K2xwxSl6GsLHUXH3db267TIxGPqu2TD036Z6iFR7gR++k3cP2SxikmsWe+oFGpZNOXL4WmNjcfUWqaQpMmVrMa6suvkNJnHLDJqEr/wW8bx9orVMClA58WxqVvwtfQ9Av8AnSRVsZVr+FP4VPaw9ojzP798t1KhY3enQqW2Itf4kkw0xYXeky/l1+tpqsTRm8qfRDguFhRrvNFKQHKRLxCn1K/mU/pLFOuh2dD/ALgPlKpolg93GNGWcsdEuQNLk21IA+J0EVk7Kn2YdBC+zIoLG9wtwqjcjluIL8SpKxQtqvtZbtr0uL6zNWm2Zj3lQqSCSxt7rDlJlOvZpHHfoOpiu/BR6bAE6jMRt6W/xFhaaoSoys4sWF/Z0NpHjand0yVFs299zeU+zwJaoTqbLe/U3nJkk5p/B1wiomlilsjnckEm9pi8FX+LforH9Ju8Q0pt6TH4GPEx6Uz9RJxQfBlOWwuCJmxtAdcQvyN57BlnlPZBM2PoeVRm+Cmet2nWlRhNkJWDlkxEG0ZmWgIOJqFEdlU1GVSyoCAWYDRQTteSCEBEUed9peO4p+7yUsVhSmbP4XAYm2WxtY2sfjMGpxZ6tlrM9TQh85zeLW1l0sNgb35nynsgEgxGBp1f5lOnU/Oit9RAtSXweMPlsuQFTrmFlC3zG2W3l84LG+/kPcJ6tiOyOEf/AKWQ9abMnyvb5TLxH+n9M/y6tRf7io/0yxrRXNHD1EyhVfNdkDK1PK9gR4DuB5WmVTw9cXbROVyFdv8Abfb1Fp1/GuzFXBJ3udGRm7u6ZlbxA7i2xAI3mDRxykqquoKXAAIU7km/M6k7znyePCUuUmaRyapAYbF4hBZGxBJFg1T/APItp8TIsTRdjfFVbc8rsSfcg1HwljuqpDXrKgJuRdlLEnqBrvzI8o6cLWmFd8tS52WqhN/MDb3zRY0TZTWtTTSnTaoTzcZR8NT8xLOG764c/wAOmpDMKYyaDcEjX4kzTp4pBTPtDxEKuY1CDb2wpstraSniMH4qjGrnNK2lSorXJa38MDQ+6W1XYk7K+KqZ2LHMRfTM2cheQJ5zW7N8XbDujKbAEI35T7J9xmMyA7gnUEWYrYg8+o8pNhzZvIizekzyQ5xcX0XF07PXl42GQOzAcj6jecH2l7Rd7VV0RygBV3toSpFhfKep+U5ri+PqIQhZshuRlOY766X5abx8LxZqWWyoiZQG73+YTzKqnsjyPxni+D430s3Nv5OnPPnDjRZHGL5y1JGC5SMp1swvqQOU0MPkcaKVbLmyK1jYbnXcC+8ycVxurWJFJFpK9lZlFiV00vA/9NABapoG3eo2W/oNSZ7mOc330cE8UPg1xTVtAagvtnosR8bW+cA8PB27tiN7EqR69Jlviszlkz1qhsC73RbKLLotibAc7S9jcXUCoFZTmQGocoUodipJ02sbjrNFmaWzN+MvRYo8KCkE5hqNFYgH1IkeOx1WnUKhFCi4BLA3YeanSc+K3eZVvZaWn3mBPUTaorlFtyADflfXb4SVkc6kDgoabAqlbh6uVSbAjqT15mW0Te+vlbYTmcXWZ6ljyYAWFtzz+U7FHATKouzCzH15fvrM0uT2XJ8VaM/tFQFOiASM5IJHQa6fT4yl2eX+Z/tH1lrtFSKoM3tEZiNbgeci4APDUP8AUPp/5migkqJ5vi2WeKm1JvSZfB10qbewBqQN5qcUpM6EKCx6DWZtDDVKYYEmi5K2z5lJADGy2G8040jOM7TVmt2MwFSnjKTupCZahDaEE2POekd5OF7KAmuMxVmWmwOVVUX8OhsNT69Z2irIbXovfsmzxZpHlj5YgNECGBGAhgRFCAhWjgR4ANaK0KNADne3aXwTeVSmfnb9Z4bjFtUqD+tvrPeu2SXwVbyKH4VFnhPFBatV/P8AUAzn81fcp/j+xp47+8a/D9ysjkbFh5AkSdOIVF2c++zfWV5Jh8O1V1p01Z6jmyogLMx6ADeeYpyj06O1pMtUuLuDqEb3EH5TX4ZWbENZaTW5uCCo9SbfCdR2X/0nqvarjfAu4oqdf97D6D48p31LsmtNQlNAqgWAUASv5zLFd2L6UWeWVeGMOQPof8yJKL082W4zIUa6q3hbcc7eu89PrdnD0lCt2fPST/6eValFMr+Xj6Z57TVFyeADKfEQFJsSPZGljYddYFWoniY01PMWVQTcnfQzuK3Auo+IvKVTs4p5Efl0m8P4rjf9UWv1/wBES8WXpnId+T/JphCNC7+Ij0vosLD4Us16n8Zj+IMRbpoQZ1Z4EfCrVKjIpJFM23O/pNHC8MC7AD9/OXP+IY/7Vb/QmOCXvRzOH4HmNyoReSKWb6y9V4UoUhVubaaX18p01PCcgJT4/wAQp4CkXa7OR4UW1yf0HnOSWXJl7f5ejTjGJ5jXwBoOVa4J113983mGnunPtxF8VUarUtcvYKuyrpoJ0VXY+k9nw1cEeZ5TqRy7L/FH9wfUTt8GtrFPbv7VtE1IvtONpreqv90fUTtVcZCNqauDk+85039ADNlHsU5aRldo8TZGRTmzsM1Q6lgLaDoLyrwU2psdBeodyByHMxcffMQbWBYaDYSHAKjIEqd94ixHc5DzA8QPLTqJpSiRblAuYk1hldadN6RNrt3NUMelwTbY9IOIxjNUCW1y3YpnKoCCAFzEm5MqUaQKslE/xLqrOPFYndU8+XvnddnOzwoqr1ReoAMqnXIANz1b6TBzctI0jjUdsDslwL7Mud7hmWwUm5AJBJY/iNh6TpgIwSGFjSpUNu9jWiyw7RWgIuCGIIhiIscR4gI8BDQSYmMidoAZ3ac3wmIH9F/gQf0nhXFl/j1PUf8AET3jiGEfEUqtGkpeo9NlUDqRpc7AeZh9lP8AS2lQf7RjSK9Y2tSF+5Sw5j/qH108uc5/LyQWLi3u7/RmmCMvqcl8fueVdkf9N8XxBgxX7Ph7+KvVF7/21v4/XQefKe59lOxOG4alqCXqEWevUs1R/U8h5CwnTpSAFhoBoAOkMLPGbs7yAURH7oSe0UQyu1AHlIKmBU8hL0EiFAY9bhKnlMrGcMA0UXPWdWwlasotIlBDTZxNTh+XeAuFv5Cb+Kw27NoN9dJh4vGX8NPbr/iXgwubpE5MiitkOJqikCF1P73nnPbxyVJOpJ1M7mrrOD7ejwe+eosKhF0cbyOTOR4QP/sH6TqmqBlbKQbb2nNcGXRf7n6idHUoKuZgqhiDcgAEzt8OMuEaOTymuTsxMML1U/ug/SdEWHVR+dgo+JnP4P8AmqeQYk+gE06tOjXQslWtnFv4VSktrEgXzBraanWdN0Z5FbRLiKeIpujFUyMbp4qNVTbnudrjSQ1a7vWCoosbM5UWBuLBUUcyRf3yAUO8VadAmxfIzAXZ+oX1NhPQOznABQAepY1bWA3FMW2H9XU/s4ynKWjWGOMdvsi7NdnVw4DuB3m4XcJff1bznRBYQSGqxJUU3YAWEFkgWPaMRHaK0ktBtEMsCGJHmjF4iibNBZ5A1SRNVgInepLXCcD9oY3bKq2vbc36fCY71Z1HZtAtPMBYvub3vbbTlznN5WX6eO12a4YcpbNrCYRKS5UAUc+pPUnnLAkKvJA08Vzt2zv40HePeBmjgx2goOMYMcGACjExFoBMGwGYytjMQtJS9QgKPmegHMyHivFUw418TkeFBv6noJxePxj12zVDfoo0VR0Am2Hx3k2+jPJlUdLsl4txZq5sPDTGy8z5tKCxipjqtp6cIKKpHJKV7ZAtS4J8yB5gG15xHb0+CdzUAAsNB5Tl+0mFTL3tcZkQXWl+Nv6v6f35FvUaYlt6OI4IuiX51Lj0vvN7F4hVHjv6DeZOCrmpUDNa7VL2XYC+gE1OG8SxCMRpkt4hVQMAv4RfflOzA+GOK/A5M8XKboVPA0gFqU6jFxclGWwFweeo+cqYa1YNRpKcjeDMoN3c6HL++cOg9SrVyIpyhitravUPIDoJ6D2c7PjCqGYA1SLabIPwr59TFKXLo0hDjuQHZrs8uGUMwHe2sANkHQefU/s9AFjgSRVi6G9gBYYWGFhAQAACK0O0YiIYBgSQwYACYJk2WPkiGVGEhYTQ7qCaMAMxlnUdn3tRT1b/AJGYzUJq8J8KW6MZxefH7r8zo8Z/bN1KklV5QR5MrzwGeiXA8IPKoeEHi5MKLQeItK4eIvNIzJcScGYvG+OilenSsanMnZf8maTVN5wuN1qVCd+8b/kZ2+LjjOW/Rhmk4rRFUqliWYlmJuSTckxhGtHnqo4mCY0Q1v8ACQcRxyYZDUqEAD368gBzPlE5UNRsHiGKSghqVCAFF9dp5T2i44+Lq6aUwwyrrcnlmt9Jo8UxFXiNXxArSU+CnyH9TdW+nLzsU+xDsA1OwYWIsSDcbSeE5bLU4x0Y3DRkZQ/hYHNZhY2N7aS0XepiVoorZc9xlB8dS2bf97TYo9jcQ9QPUvmuMx8AuPdPQOG8MWigUDW2vrOtSbil1Rg0lJvsodneAjDjO9mrMNTyUH7q/qZuhYSpJFWMQCpDCwwIVorAALHtDtGMQAGCYZgGAAGDDMGMAxCECPEUSCPABhAwAREs4TQH1le8lw7bzl8xXiZrgf20X1aTK8qK0lVp8/JHpJloPHzSuGhZpnRRPnj55Bmj5o0BI76TiuJqS1YKcrEuFPRjexnYudJyOO/mP+Y/Wen4Pb/wcnkdIr4akEVUBYhAFBc3JA5nzh7mwj0aZY6StxriqYRNfE7aKo3Y9B0Hnync5qCUV2c6i5O2DxXiKYSnmc67ADUluijrODxD1cdVz1NFB8CDUKP1PnJxSqYyr3lXXkoGyr0E6vhPCAgGkvHjb2yZy9IqcG4MFAJE6bD4e0loYa0tLTnV0YgKkMCGEj5IrGABCtCyx7RWANoo9ooAMYJMcwTABiYBMIwDGAxgwo0ACjxWj2gMUe8aC0BDs8GliLH1IEieVqjWkzipRcWOMqdo3laTK0wcNxQ5rVMoFvaPh18+U1KVYEXBBHUG88DPhlB0z0seRSWi6GhBpXDwg05WjZMnzRwZEGjhoJASs2hnNV6JerUA/EbnpN7vdWHS1/fOV7TcfXDgpTs1Ztl5D+p/Ly5zs8ecoP7K2zDLFSWyPjnGEwaZV8VVh4VB1PmTyH7E4/DYOpiahqVSWZvgByAHISXBYJq7mpUJZmNyTOw4bgAoGk9PBhrcuzkyZPSIeGcLCAaTapUAJJSp2k6rOu6MAFSGFhAQrSWxg2itDtGisAY1oRgxgCYJhmCYwAMEwzAMoQJgmGYJgAMGGY0ACjyj9qi+1QAvxWlH7TH+0wAttTvK1fDdI32mL7TADJxlA2M5+vTem16bPTPVGK/SdfWYGZWLogyJwsqLoz8L2lxVLcpWH/cXX4raa+D7bptWpOh6oRUA+h+swq2HttKzp1E4p+LB+jeOaSPQcFx6hW9iqhJ+6xyN/wC1rGXsRjEpLmqMtNSbBnIUXPK5nlFTDAwXwzMApZiq+ypJIHoOU5X4W9M2XkHa9oe0a0QUoZWr1ACzCxCi1gWPM22H7PJYTDmoxZyWZjdmbUk+cjoYW02MFTtOzBgUDDJkcjX4ZhgoE2qVhMehVtLK4idqOc11cQw4mQMTDGJhQWa3eCLvBMr7TF9phxCzV7wRjVEy/tME4iHFBZqGqIJqiZZxEE4iOkFmoawgmsJlmvBNeFBZqGsIJrCZZrxjXjEaZrCCa0zO+jGtADS76N30zTWg99EBH3sXexRRFD97H72KKAh+9i72KKFgI1ZFUa8UUBlOsJSqpHikMpFZlgXjRTNlImpS/RaPFKiSy2lWSCrFFLEEKsLvooo7EP30XfRRRhQu9i72NFAQjVg97FFAYxqxu8iiisKG7yMakUULAHvI3eRRQAY1IPeR4ogP/9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9944" name="Picture 8" descr="The NLAS sequencer can be side-mounted to accommodate additional NLAS systems or a larger"/>
          <p:cNvPicPr>
            <a:picLocks noChangeAspect="1" noChangeArrowheads="1"/>
          </p:cNvPicPr>
          <p:nvPr/>
        </p:nvPicPr>
        <p:blipFill>
          <a:blip r:embed="rId3" cstate="print"/>
          <a:srcRect/>
          <a:stretch>
            <a:fillRect/>
          </a:stretch>
        </p:blipFill>
        <p:spPr bwMode="auto">
          <a:xfrm>
            <a:off x="237330" y="4238625"/>
            <a:ext cx="3545539" cy="2667000"/>
          </a:xfrm>
          <a:prstGeom prst="rect">
            <a:avLst/>
          </a:prstGeom>
          <a:noFill/>
          <a:ln>
            <a:solidFill>
              <a:schemeClr val="tx1"/>
            </a:solidFill>
          </a:ln>
        </p:spPr>
      </p:pic>
      <p:sp>
        <p:nvSpPr>
          <p:cNvPr id="5" name="Date Placeholder 4"/>
          <p:cNvSpPr>
            <a:spLocks noGrp="1"/>
          </p:cNvSpPr>
          <p:nvPr>
            <p:ph type="dt" idx="10"/>
          </p:nvPr>
        </p:nvSpPr>
        <p:spPr/>
        <p:txBody>
          <a:bodyPr/>
          <a:lstStyle/>
          <a:p>
            <a:pPr>
              <a:defRPr/>
            </a:pPr>
            <a:fld id="{8C13D988-A698-4FC9-8707-546876774D4E}" type="datetime1">
              <a:rPr lang="en-US" altLang="en-US" smtClean="0"/>
              <a:t>12/3/2013</a:t>
            </a:fld>
            <a:endParaRPr lang="en-US" altLang="en-US"/>
          </a:p>
        </p:txBody>
      </p:sp>
      <p:sp>
        <p:nvSpPr>
          <p:cNvPr id="7" name="Footer Placeholder 6"/>
          <p:cNvSpPr>
            <a:spLocks noGrp="1"/>
          </p:cNvSpPr>
          <p:nvPr>
            <p:ph type="ftr" idx="11"/>
          </p:nvPr>
        </p:nvSpPr>
        <p:spPr/>
        <p:txBody>
          <a:bodyPr/>
          <a:lstStyle/>
          <a:p>
            <a:pPr>
              <a:defRPr/>
            </a:pPr>
            <a:r>
              <a:rPr lang="en-US" altLang="en-US" smtClean="0"/>
              <a:t>Team Bravo</a:t>
            </a:r>
            <a:endParaRPr lang="en-US" alt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Microsoft YaHei"/>
        <a:cs typeface=""/>
      </a:majorFont>
      <a:minorFont>
        <a:latin typeface="Arial"/>
        <a:ea typeface="Microsoft YaHe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altLang="en-US" sz="1800" b="0" i="0" u="none" strike="noStrike" cap="none" normalizeH="0" baseline="0" smtClean="0">
            <a:ln>
              <a:noFill/>
            </a:ln>
            <a:solidFill>
              <a:schemeClr val="bg1"/>
            </a:solidFill>
            <a:effectLst/>
            <a:latin typeface="Arial" charset="0"/>
            <a:ea typeface="Microsoft YaHei" charset="-122"/>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altLang="en-US" sz="1800" b="0" i="0" u="none" strike="noStrike" cap="none" normalizeH="0" baseline="0" smtClean="0">
            <a:ln>
              <a:noFill/>
            </a:ln>
            <a:solidFill>
              <a:schemeClr val="bg1"/>
            </a:solidFill>
            <a:effectLst/>
            <a:latin typeface="Arial" charset="0"/>
            <a:ea typeface="Microsoft YaHei" charset="-122"/>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
        <a:cs typeface="Arial Unicode MS"/>
      </a:majorFont>
      <a:minorFont>
        <a:latin typeface="Arial"/>
        <a:ea typeface=""/>
        <a:cs typeface="Arial Unicode M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altLang="en-US" sz="1800" b="0" i="0" u="none" strike="noStrike" cap="none" normalizeH="0" baseline="0" smtClean="0">
            <a:ln>
              <a:noFill/>
            </a:ln>
            <a:solidFill>
              <a:schemeClr val="bg1"/>
            </a:solidFill>
            <a:effectLst/>
            <a:latin typeface="Arial" charset="0"/>
            <a:ea typeface="Microsoft YaHei" charset="-122"/>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altLang="en-US" sz="1800" b="0" i="0" u="none" strike="noStrike" cap="none" normalizeH="0" baseline="0" smtClean="0">
            <a:ln>
              <a:noFill/>
            </a:ln>
            <a:solidFill>
              <a:schemeClr val="bg1"/>
            </a:solidFill>
            <a:effectLst/>
            <a:latin typeface="Arial" charset="0"/>
            <a:ea typeface="Microsoft YaHei" charset="-122"/>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35620</TotalTime>
  <Words>2606</Words>
  <Application>Microsoft Office PowerPoint</Application>
  <PresentationFormat>Custom</PresentationFormat>
  <Paragraphs>519</Paragraphs>
  <Slides>37</Slides>
  <Notes>8</Notes>
  <HiddenSlides>0</HiddenSlides>
  <MMClips>0</MMClips>
  <ScaleCrop>false</ScaleCrop>
  <HeadingPairs>
    <vt:vector size="4" baseType="variant">
      <vt:variant>
        <vt:lpstr>Theme</vt:lpstr>
      </vt:variant>
      <vt:variant>
        <vt:i4>2</vt:i4>
      </vt:variant>
      <vt:variant>
        <vt:lpstr>Slide Titles</vt:lpstr>
      </vt:variant>
      <vt:variant>
        <vt:i4>37</vt:i4>
      </vt:variant>
    </vt:vector>
  </HeadingPairs>
  <TitlesOfParts>
    <vt:vector size="39" baseType="lpstr">
      <vt:lpstr>Office Theme</vt:lpstr>
      <vt:lpstr>1_Office Theme</vt:lpstr>
      <vt:lpstr>PowerPoint Presentation</vt:lpstr>
      <vt:lpstr>PowerPoint Presentation</vt:lpstr>
      <vt:lpstr>Group Organization</vt:lpstr>
      <vt:lpstr>PowerPoint Presentation</vt:lpstr>
      <vt:lpstr>Rascal Mission Definitions</vt:lpstr>
      <vt:lpstr>Rascal Mission Success Criteria</vt:lpstr>
      <vt:lpstr>PowerPoint Presentation</vt:lpstr>
      <vt:lpstr>Quick Note</vt:lpstr>
      <vt:lpstr>Common Spacecraft Design Constraints</vt:lpstr>
      <vt:lpstr>Key Design Parameters: Cost</vt:lpstr>
      <vt:lpstr>Key Design Parameters: Volume</vt:lpstr>
      <vt:lpstr>Key Design Parameters: Mission Lifetime</vt:lpstr>
      <vt:lpstr>Key Design Parameters: Mission Success Verification</vt:lpstr>
      <vt:lpstr>PowerPoint Presentation</vt:lpstr>
      <vt:lpstr>Relating Design Constraints to Mission Design</vt:lpstr>
      <vt:lpstr>Mission Architecture: Cost/Experience Based</vt:lpstr>
      <vt:lpstr>Mission Architecture: Cost/Experience Based (2)</vt:lpstr>
      <vt:lpstr>Mission Architecture: Volume Based</vt:lpstr>
      <vt:lpstr>Mission Architecture: Success Verification Based</vt:lpstr>
      <vt:lpstr>Configuration Options</vt:lpstr>
      <vt:lpstr>Configuration Option: 6U</vt:lpstr>
      <vt:lpstr>Configuration Option: Active - Passive</vt:lpstr>
      <vt:lpstr>Configuration Option: Active - Active</vt:lpstr>
      <vt:lpstr>Structures Subsystem</vt:lpstr>
      <vt:lpstr>Propulsion Subsystem</vt:lpstr>
      <vt:lpstr>Attitude Determination and Control Subsystem</vt:lpstr>
      <vt:lpstr>Communications Subsystem</vt:lpstr>
      <vt:lpstr>PowerPoint Presentation</vt:lpstr>
      <vt:lpstr>PowerPoint Presentation</vt:lpstr>
      <vt:lpstr>PowerPoint Presentation</vt:lpstr>
      <vt:lpstr>PowerPoint Presentation</vt:lpstr>
      <vt:lpstr>PowerPoint Presentation</vt:lpstr>
      <vt:lpstr>Risks</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Nathaniel Richard</dc:creator>
  <cp:lastModifiedBy>MR LEO</cp:lastModifiedBy>
  <cp:revision>24</cp:revision>
  <cp:lastPrinted>1601-01-01T00:00:00Z</cp:lastPrinted>
  <dcterms:created xsi:type="dcterms:W3CDTF">2013-11-10T16:48:37Z</dcterms:created>
  <dcterms:modified xsi:type="dcterms:W3CDTF">2013-12-03T18:11:04Z</dcterms:modified>
</cp:coreProperties>
</file>