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69228"/>
              </p:ext>
            </p:extLst>
          </p:nvPr>
        </p:nvGraphicFramePr>
        <p:xfrm>
          <a:off x="5181600" y="914400"/>
          <a:ext cx="236220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5388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 smtClean="0"/>
              <a:t>Risk Assessment Diagram</a:t>
            </a:r>
            <a:endParaRPr lang="en-US" altLang="en-US" sz="2800" dirty="0"/>
          </a:p>
        </p:txBody>
      </p:sp>
      <p:graphicFrame>
        <p:nvGraphicFramePr>
          <p:cNvPr id="8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62416"/>
              </p:ext>
            </p:extLst>
          </p:nvPr>
        </p:nvGraphicFramePr>
        <p:xfrm>
          <a:off x="1143000" y="1447799"/>
          <a:ext cx="2743200" cy="2211792"/>
        </p:xfrm>
        <a:graphic>
          <a:graphicData uri="http://schemas.openxmlformats.org/drawingml/2006/table">
            <a:tbl>
              <a:tblPr/>
              <a:tblGrid>
                <a:gridCol w="609600"/>
                <a:gridCol w="2133600"/>
              </a:tblGrid>
              <a:tr h="3656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smtClean="0"/>
                        <a:t>Likelihood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Definition Levels: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 Likelihood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Highly 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Near Certainty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429403"/>
              </p:ext>
            </p:extLst>
          </p:nvPr>
        </p:nvGraphicFramePr>
        <p:xfrm>
          <a:off x="1143000" y="3733800"/>
          <a:ext cx="7086600" cy="2822769"/>
        </p:xfrm>
        <a:graphic>
          <a:graphicData uri="http://schemas.openxmlformats.org/drawingml/2006/table">
            <a:tbl>
              <a:tblPr/>
              <a:tblGrid>
                <a:gridCol w="609600"/>
                <a:gridCol w="2141538"/>
                <a:gridCol w="2335212"/>
                <a:gridCol w="2000250"/>
              </a:tblGrid>
              <a:tr h="38091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Consequences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Technical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Schedule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Cost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Minor performance Shortfall, Same approach retained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Additional activities required; able to meet key dates?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cost&lt;1%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Moderate performance shortfall, but workarounds available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Minor schedule slip; will miss need date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&lt;5%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Unacceptable, but workarounds available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critical path affected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&lt;10%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Unacceptable, no alternatives exist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Cannot achieve key program milestone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&gt;10%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22"/>
          <p:cNvSpPr txBox="1">
            <a:spLocks noChangeArrowheads="1"/>
          </p:cNvSpPr>
          <p:nvPr/>
        </p:nvSpPr>
        <p:spPr bwMode="auto">
          <a:xfrm rot="16200000">
            <a:off x="4614069" y="1837038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Likelihood</a:t>
            </a:r>
          </a:p>
        </p:txBody>
      </p:sp>
      <p:sp>
        <p:nvSpPr>
          <p:cNvPr id="12" name="Text Box 323"/>
          <p:cNvSpPr txBox="1">
            <a:spLocks noChangeArrowheads="1"/>
          </p:cNvSpPr>
          <p:nvPr/>
        </p:nvSpPr>
        <p:spPr bwMode="auto">
          <a:xfrm>
            <a:off x="5943600" y="3324687"/>
            <a:ext cx="127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Consequence</a:t>
            </a:r>
          </a:p>
        </p:txBody>
      </p:sp>
    </p:spTree>
    <p:extLst>
      <p:ext uri="{BB962C8B-B14F-4D97-AF65-F5344CB8AC3E}">
        <p14:creationId xmlns:p14="http://schemas.microsoft.com/office/powerpoint/2010/main" val="35324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144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LEO</dc:creator>
  <cp:lastModifiedBy>MR LEO</cp:lastModifiedBy>
  <cp:revision>4</cp:revision>
  <dcterms:created xsi:type="dcterms:W3CDTF">2013-12-03T00:54:39Z</dcterms:created>
  <dcterms:modified xsi:type="dcterms:W3CDTF">2013-12-03T01:19:13Z</dcterms:modified>
</cp:coreProperties>
</file>