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3660" y="3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DBA3-BC19-4FE8-B13C-54945517916F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3572-D21E-4BB5-B457-43F97DD3B4D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DBA3-BC19-4FE8-B13C-54945517916F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3572-D21E-4BB5-B457-43F97DD3B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DBA3-BC19-4FE8-B13C-54945517916F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3572-D21E-4BB5-B457-43F97DD3B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DBA3-BC19-4FE8-B13C-54945517916F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3572-D21E-4BB5-B457-43F97DD3B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DBA3-BC19-4FE8-B13C-54945517916F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3572-D21E-4BB5-B457-43F97DD3B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DBA3-BC19-4FE8-B13C-54945517916F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3572-D21E-4BB5-B457-43F97DD3B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DBA3-BC19-4FE8-B13C-54945517916F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3572-D21E-4BB5-B457-43F97DD3B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DBA3-BC19-4FE8-B13C-54945517916F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3572-D21E-4BB5-B457-43F97DD3B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DBA3-BC19-4FE8-B13C-54945517916F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3572-D21E-4BB5-B457-43F97DD3B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DBA3-BC19-4FE8-B13C-54945517916F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3572-D21E-4BB5-B457-43F97DD3B4D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9B8DBA3-BC19-4FE8-B13C-54945517916F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7973572-D21E-4BB5-B457-43F97DD3B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9B8DBA3-BC19-4FE8-B13C-54945517916F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7973572-D21E-4BB5-B457-43F97DD3B4D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-2209800" y="-4191000"/>
            <a:ext cx="25831800" cy="25450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-609600" y="-2362200"/>
            <a:ext cx="22479000" cy="21869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90600" y="-609600"/>
            <a:ext cx="19202400" cy="1874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990600"/>
            <a:ext cx="15925800" cy="1531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191000" y="2590800"/>
            <a:ext cx="12877800" cy="12420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096000" y="4267200"/>
            <a:ext cx="9525000" cy="9144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15000" y="4876800"/>
            <a:ext cx="304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3657600"/>
            <a:ext cx="304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62400" y="4648200"/>
            <a:ext cx="304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0" y="5791200"/>
            <a:ext cx="304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72400" y="3352800"/>
            <a:ext cx="304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39200" y="1295400"/>
            <a:ext cx="304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0" y="1600200"/>
            <a:ext cx="304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2133600"/>
            <a:ext cx="304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62600" y="2895600"/>
            <a:ext cx="304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00400" y="2895600"/>
            <a:ext cx="457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05000" y="4953000"/>
            <a:ext cx="457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0" y="3429000"/>
            <a:ext cx="457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62600" y="914400"/>
            <a:ext cx="457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1981200"/>
            <a:ext cx="457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24200" y="609600"/>
            <a:ext cx="457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90600" y="381000"/>
            <a:ext cx="457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1447800"/>
            <a:ext cx="457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486400" y="5257800"/>
            <a:ext cx="152400" cy="304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715000" y="5257800"/>
            <a:ext cx="152400" cy="3048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91400" y="3657600"/>
            <a:ext cx="152400" cy="304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620000" y="3657600"/>
            <a:ext cx="152400" cy="3048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/>
          <p:cNvSpPr/>
          <p:nvPr/>
        </p:nvSpPr>
        <p:spPr>
          <a:xfrm rot="210970">
            <a:off x="7113779" y="3227580"/>
            <a:ext cx="914400" cy="914400"/>
          </a:xfrm>
          <a:prstGeom prst="arc">
            <a:avLst>
              <a:gd name="adj1" fmla="val 990129"/>
              <a:gd name="adj2" fmla="val 484555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 rot="210970">
            <a:off x="7189979" y="3303780"/>
            <a:ext cx="914400" cy="914400"/>
          </a:xfrm>
          <a:prstGeom prst="arc">
            <a:avLst>
              <a:gd name="adj1" fmla="val 21531746"/>
              <a:gd name="adj2" fmla="val 57238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 rot="210970">
            <a:off x="7266180" y="3379980"/>
            <a:ext cx="914400" cy="914400"/>
          </a:xfrm>
          <a:prstGeom prst="arc">
            <a:avLst>
              <a:gd name="adj1" fmla="val 20266181"/>
              <a:gd name="adj2" fmla="val 63776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962400" y="6172200"/>
            <a:ext cx="152400" cy="3048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3733800" y="61722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733800" y="6400800"/>
            <a:ext cx="7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733800" y="6248400"/>
            <a:ext cx="7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733800" y="63246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733800" y="64770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581400" y="6172200"/>
            <a:ext cx="152400" cy="304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343400" y="5105400"/>
            <a:ext cx="152400" cy="3048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3810000" y="5105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810000" y="5029200"/>
            <a:ext cx="1524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810000" y="5105400"/>
            <a:ext cx="1524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810000" y="54102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810000" y="5334000"/>
            <a:ext cx="1524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3810000" y="5410200"/>
            <a:ext cx="1524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962400" y="5105400"/>
            <a:ext cx="152400" cy="304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/>
          <p:cNvSpPr/>
          <p:nvPr/>
        </p:nvSpPr>
        <p:spPr>
          <a:xfrm>
            <a:off x="4343400" y="4114800"/>
            <a:ext cx="457200" cy="457200"/>
          </a:xfrm>
          <a:prstGeom prst="arc">
            <a:avLst>
              <a:gd name="adj1" fmla="val 9532380"/>
              <a:gd name="adj2" fmla="val 629406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419600" y="4343400"/>
            <a:ext cx="152400" cy="304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648200" y="4038600"/>
            <a:ext cx="76200" cy="2286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5181600" y="3200400"/>
            <a:ext cx="457200" cy="609600"/>
            <a:chOff x="4114800" y="2438400"/>
            <a:chExt cx="457200" cy="609600"/>
          </a:xfrm>
        </p:grpSpPr>
        <p:sp>
          <p:nvSpPr>
            <p:cNvPr id="70" name="Arc 69"/>
            <p:cNvSpPr/>
            <p:nvPr/>
          </p:nvSpPr>
          <p:spPr>
            <a:xfrm>
              <a:off x="4114800" y="2514600"/>
              <a:ext cx="457200" cy="457200"/>
            </a:xfrm>
            <a:prstGeom prst="arc">
              <a:avLst>
                <a:gd name="adj1" fmla="val 9532380"/>
                <a:gd name="adj2" fmla="val 629406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 flipH="1" flipV="1">
              <a:off x="4343400" y="2438400"/>
              <a:ext cx="91438" cy="152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4191000" y="26670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4267200" y="26670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4343400" y="26670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4343400" y="27432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4343400" y="28194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4191000" y="2743200"/>
              <a:ext cx="152400" cy="3048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981200" y="5334000"/>
            <a:ext cx="457200" cy="609600"/>
            <a:chOff x="4114800" y="2438400"/>
            <a:chExt cx="457200" cy="609600"/>
          </a:xfrm>
        </p:grpSpPr>
        <p:sp>
          <p:nvSpPr>
            <p:cNvPr id="79" name="Arc 78"/>
            <p:cNvSpPr/>
            <p:nvPr/>
          </p:nvSpPr>
          <p:spPr>
            <a:xfrm>
              <a:off x="4114800" y="2514600"/>
              <a:ext cx="457200" cy="457200"/>
            </a:xfrm>
            <a:prstGeom prst="arc">
              <a:avLst>
                <a:gd name="adj1" fmla="val 9532380"/>
                <a:gd name="adj2" fmla="val 629406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 flipH="1" flipV="1">
              <a:off x="4343400" y="2438400"/>
              <a:ext cx="91438" cy="152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1" name="Straight Connector 80"/>
            <p:cNvCxnSpPr/>
            <p:nvPr/>
          </p:nvCxnSpPr>
          <p:spPr>
            <a:xfrm flipV="1">
              <a:off x="4191000" y="26670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4267200" y="26670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4343400" y="26670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4343400" y="27432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4343400" y="28194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4191000" y="2743200"/>
              <a:ext cx="152400" cy="3048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85800" y="3886200"/>
            <a:ext cx="457200" cy="609600"/>
            <a:chOff x="4114800" y="2438400"/>
            <a:chExt cx="457200" cy="609600"/>
          </a:xfrm>
        </p:grpSpPr>
        <p:sp>
          <p:nvSpPr>
            <p:cNvPr id="88" name="Arc 87"/>
            <p:cNvSpPr/>
            <p:nvPr/>
          </p:nvSpPr>
          <p:spPr>
            <a:xfrm>
              <a:off x="4114800" y="2514600"/>
              <a:ext cx="457200" cy="457200"/>
            </a:xfrm>
            <a:prstGeom prst="arc">
              <a:avLst>
                <a:gd name="adj1" fmla="val 9532380"/>
                <a:gd name="adj2" fmla="val 629406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 flipH="1" flipV="1">
              <a:off x="4343400" y="2438400"/>
              <a:ext cx="91438" cy="152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0" name="Straight Connector 89"/>
            <p:cNvCxnSpPr/>
            <p:nvPr/>
          </p:nvCxnSpPr>
          <p:spPr>
            <a:xfrm flipV="1">
              <a:off x="4191000" y="26670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4267200" y="26670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4343400" y="26670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4343400" y="27432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4343400" y="28194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4191000" y="2743200"/>
              <a:ext cx="152400" cy="3048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096000" y="2514600"/>
            <a:ext cx="457200" cy="685800"/>
            <a:chOff x="5257800" y="2286000"/>
            <a:chExt cx="457200" cy="685800"/>
          </a:xfrm>
        </p:grpSpPr>
        <p:sp>
          <p:nvSpPr>
            <p:cNvPr id="97" name="Arc 96"/>
            <p:cNvSpPr/>
            <p:nvPr/>
          </p:nvSpPr>
          <p:spPr>
            <a:xfrm>
              <a:off x="5257800" y="2362200"/>
              <a:ext cx="457200" cy="457200"/>
            </a:xfrm>
            <a:prstGeom prst="arc">
              <a:avLst>
                <a:gd name="adj1" fmla="val 9532380"/>
                <a:gd name="adj2" fmla="val 629406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 flipH="1" flipV="1">
              <a:off x="5486400" y="2286000"/>
              <a:ext cx="91438" cy="152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9" name="Straight Connector 98"/>
            <p:cNvCxnSpPr/>
            <p:nvPr/>
          </p:nvCxnSpPr>
          <p:spPr>
            <a:xfrm flipV="1">
              <a:off x="5257800" y="28194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5257800" y="28956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5334000" y="28956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5257800" y="27432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5410200" y="28956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5334000" y="2590800"/>
              <a:ext cx="152400" cy="3048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819400" y="3429000"/>
            <a:ext cx="457200" cy="685800"/>
            <a:chOff x="5257800" y="2286000"/>
            <a:chExt cx="457200" cy="685800"/>
          </a:xfrm>
        </p:grpSpPr>
        <p:sp>
          <p:nvSpPr>
            <p:cNvPr id="106" name="Arc 105"/>
            <p:cNvSpPr/>
            <p:nvPr/>
          </p:nvSpPr>
          <p:spPr>
            <a:xfrm>
              <a:off x="5257800" y="2362200"/>
              <a:ext cx="457200" cy="457200"/>
            </a:xfrm>
            <a:prstGeom prst="arc">
              <a:avLst>
                <a:gd name="adj1" fmla="val 9532380"/>
                <a:gd name="adj2" fmla="val 629406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flipH="1" flipV="1">
              <a:off x="5486400" y="2286000"/>
              <a:ext cx="91438" cy="152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8" name="Straight Connector 107"/>
            <p:cNvCxnSpPr/>
            <p:nvPr/>
          </p:nvCxnSpPr>
          <p:spPr>
            <a:xfrm flipV="1">
              <a:off x="5257800" y="28194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5257800" y="28956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5334000" y="28956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5257800" y="27432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5410200" y="28956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5334000" y="2590800"/>
              <a:ext cx="152400" cy="3048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524000" y="2362200"/>
            <a:ext cx="457200" cy="685800"/>
            <a:chOff x="5257800" y="2286000"/>
            <a:chExt cx="457200" cy="685800"/>
          </a:xfrm>
        </p:grpSpPr>
        <p:sp>
          <p:nvSpPr>
            <p:cNvPr id="115" name="Arc 114"/>
            <p:cNvSpPr/>
            <p:nvPr/>
          </p:nvSpPr>
          <p:spPr>
            <a:xfrm>
              <a:off x="5257800" y="2362200"/>
              <a:ext cx="457200" cy="457200"/>
            </a:xfrm>
            <a:prstGeom prst="arc">
              <a:avLst>
                <a:gd name="adj1" fmla="val 9532380"/>
                <a:gd name="adj2" fmla="val 629406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 flipH="1" flipV="1">
              <a:off x="5486400" y="2286000"/>
              <a:ext cx="91438" cy="152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V="1">
              <a:off x="5257800" y="28194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5257800" y="28956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5334000" y="28956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5257800" y="27432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5410200" y="28956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/>
            <p:cNvSpPr/>
            <p:nvPr/>
          </p:nvSpPr>
          <p:spPr>
            <a:xfrm>
              <a:off x="5334000" y="2590800"/>
              <a:ext cx="152400" cy="3048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8153400" y="1600200"/>
            <a:ext cx="685800" cy="457200"/>
            <a:chOff x="685800" y="2209800"/>
            <a:chExt cx="685800" cy="457200"/>
          </a:xfrm>
        </p:grpSpPr>
        <p:sp>
          <p:nvSpPr>
            <p:cNvPr id="124" name="Rectangle 123"/>
            <p:cNvSpPr/>
            <p:nvPr/>
          </p:nvSpPr>
          <p:spPr>
            <a:xfrm>
              <a:off x="1219200" y="2286000"/>
              <a:ext cx="152400" cy="3048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685800" y="2286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685800" y="2209800"/>
              <a:ext cx="1524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685800" y="2286000"/>
              <a:ext cx="1524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685800" y="25908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685800" y="2514600"/>
              <a:ext cx="1524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685800" y="2590800"/>
              <a:ext cx="1524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>
              <a:off x="838200" y="2286000"/>
              <a:ext cx="152400" cy="3048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7010400" y="1905000"/>
            <a:ext cx="457200" cy="609600"/>
            <a:chOff x="2971800" y="2895600"/>
            <a:chExt cx="457200" cy="609600"/>
          </a:xfrm>
        </p:grpSpPr>
        <p:sp>
          <p:nvSpPr>
            <p:cNvPr id="133" name="Arc 132"/>
            <p:cNvSpPr/>
            <p:nvPr/>
          </p:nvSpPr>
          <p:spPr>
            <a:xfrm>
              <a:off x="2971800" y="2971800"/>
              <a:ext cx="457200" cy="457200"/>
            </a:xfrm>
            <a:prstGeom prst="arc">
              <a:avLst>
                <a:gd name="adj1" fmla="val 9532380"/>
                <a:gd name="adj2" fmla="val 629406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048000" y="3200400"/>
              <a:ext cx="152400" cy="3048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276600" y="2895600"/>
              <a:ext cx="76200" cy="2286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029200" y="1295400"/>
            <a:ext cx="457200" cy="609600"/>
            <a:chOff x="2971800" y="2895600"/>
            <a:chExt cx="457200" cy="609600"/>
          </a:xfrm>
        </p:grpSpPr>
        <p:sp>
          <p:nvSpPr>
            <p:cNvPr id="137" name="Arc 136"/>
            <p:cNvSpPr/>
            <p:nvPr/>
          </p:nvSpPr>
          <p:spPr>
            <a:xfrm>
              <a:off x="2971800" y="2971800"/>
              <a:ext cx="457200" cy="457200"/>
            </a:xfrm>
            <a:prstGeom prst="arc">
              <a:avLst>
                <a:gd name="adj1" fmla="val 9532380"/>
                <a:gd name="adj2" fmla="val 629406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048000" y="3200400"/>
              <a:ext cx="152400" cy="3048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276600" y="2895600"/>
              <a:ext cx="76200" cy="2286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2743200" y="990600"/>
            <a:ext cx="457200" cy="609600"/>
            <a:chOff x="2971800" y="2895600"/>
            <a:chExt cx="457200" cy="609600"/>
          </a:xfrm>
        </p:grpSpPr>
        <p:sp>
          <p:nvSpPr>
            <p:cNvPr id="141" name="Arc 140"/>
            <p:cNvSpPr/>
            <p:nvPr/>
          </p:nvSpPr>
          <p:spPr>
            <a:xfrm>
              <a:off x="2971800" y="2971800"/>
              <a:ext cx="457200" cy="457200"/>
            </a:xfrm>
            <a:prstGeom prst="arc">
              <a:avLst>
                <a:gd name="adj1" fmla="val 9532380"/>
                <a:gd name="adj2" fmla="val 629406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3048000" y="3200400"/>
              <a:ext cx="152400" cy="3048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3276600" y="2895600"/>
              <a:ext cx="76200" cy="2286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 rot="758661">
            <a:off x="7146580" y="4866780"/>
            <a:ext cx="702634" cy="768446"/>
            <a:chOff x="4206606" y="3899795"/>
            <a:chExt cx="974994" cy="900805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4419600" y="4114800"/>
              <a:ext cx="5334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4419600" y="4114800"/>
              <a:ext cx="7620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4876800" y="4419600"/>
              <a:ext cx="1524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5029200" y="441960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4876800" y="46482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4724400" y="43434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4876800" y="4343400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>
              <a:off x="4724400" y="44958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4648200" y="4267200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4724400" y="4267200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4648200" y="44196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Arc 155"/>
            <p:cNvSpPr/>
            <p:nvPr/>
          </p:nvSpPr>
          <p:spPr>
            <a:xfrm rot="21263801">
              <a:off x="4350866" y="4045365"/>
              <a:ext cx="146410" cy="160098"/>
            </a:xfrm>
            <a:prstGeom prst="arc">
              <a:avLst>
                <a:gd name="adj1" fmla="val 9375894"/>
                <a:gd name="adj2" fmla="val 1782897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Arc 156"/>
            <p:cNvSpPr/>
            <p:nvPr/>
          </p:nvSpPr>
          <p:spPr>
            <a:xfrm rot="21263801">
              <a:off x="4277813" y="3973014"/>
              <a:ext cx="228600" cy="228600"/>
            </a:xfrm>
            <a:prstGeom prst="arc">
              <a:avLst>
                <a:gd name="adj1" fmla="val 9375894"/>
                <a:gd name="adj2" fmla="val 1782897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Arc 157"/>
            <p:cNvSpPr/>
            <p:nvPr/>
          </p:nvSpPr>
          <p:spPr>
            <a:xfrm rot="21263801">
              <a:off x="4206606" y="3899795"/>
              <a:ext cx="294816" cy="334090"/>
            </a:xfrm>
            <a:prstGeom prst="arc">
              <a:avLst>
                <a:gd name="adj1" fmla="val 9375894"/>
                <a:gd name="adj2" fmla="val 1721275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c 5"/>
          <p:cNvSpPr/>
          <p:nvPr/>
        </p:nvSpPr>
        <p:spPr>
          <a:xfrm>
            <a:off x="2819400" y="1752600"/>
            <a:ext cx="609600" cy="533400"/>
          </a:xfrm>
          <a:prstGeom prst="arc">
            <a:avLst>
              <a:gd name="adj1" fmla="val 21139950"/>
              <a:gd name="adj2" fmla="val 385934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3124200" y="1828800"/>
            <a:ext cx="457200" cy="533400"/>
          </a:xfrm>
          <a:prstGeom prst="arc">
            <a:avLst>
              <a:gd name="adj1" fmla="val 19543743"/>
              <a:gd name="adj2" fmla="val 60076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685800"/>
            <a:ext cx="152400" cy="304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90600" y="685800"/>
            <a:ext cx="152400" cy="3048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00200" y="685800"/>
            <a:ext cx="152400" cy="304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8800" y="685800"/>
            <a:ext cx="152400" cy="3048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95400" y="3276600"/>
            <a:ext cx="152400" cy="3048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66800" y="32766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66800" y="3505200"/>
            <a:ext cx="7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66800" y="3352800"/>
            <a:ext cx="7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66800" y="34290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66800" y="3581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14400" y="3276600"/>
            <a:ext cx="152400" cy="304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685800" y="2209800"/>
            <a:ext cx="685800" cy="457200"/>
            <a:chOff x="685800" y="2209800"/>
            <a:chExt cx="685800" cy="457200"/>
          </a:xfrm>
        </p:grpSpPr>
        <p:sp>
          <p:nvSpPr>
            <p:cNvPr id="28" name="Rectangle 27"/>
            <p:cNvSpPr/>
            <p:nvPr/>
          </p:nvSpPr>
          <p:spPr>
            <a:xfrm>
              <a:off x="1219200" y="2286000"/>
              <a:ext cx="152400" cy="3048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85800" y="2286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85800" y="2209800"/>
              <a:ext cx="1524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685800" y="2286000"/>
              <a:ext cx="1524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85800" y="25908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85800" y="2514600"/>
              <a:ext cx="1524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685800" y="2590800"/>
              <a:ext cx="1524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838200" y="2286000"/>
              <a:ext cx="152400" cy="3048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971800" y="2895600"/>
            <a:ext cx="457200" cy="609600"/>
            <a:chOff x="2971800" y="2895600"/>
            <a:chExt cx="457200" cy="609600"/>
          </a:xfrm>
        </p:grpSpPr>
        <p:sp>
          <p:nvSpPr>
            <p:cNvPr id="44" name="Arc 43"/>
            <p:cNvSpPr/>
            <p:nvPr/>
          </p:nvSpPr>
          <p:spPr>
            <a:xfrm>
              <a:off x="2971800" y="2971800"/>
              <a:ext cx="457200" cy="457200"/>
            </a:xfrm>
            <a:prstGeom prst="arc">
              <a:avLst>
                <a:gd name="adj1" fmla="val 9532380"/>
                <a:gd name="adj2" fmla="val 629406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048000" y="3200400"/>
              <a:ext cx="152400" cy="3048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76600" y="2895600"/>
              <a:ext cx="76200" cy="2286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14800" y="2438400"/>
            <a:ext cx="457200" cy="609600"/>
            <a:chOff x="4114800" y="2438400"/>
            <a:chExt cx="457200" cy="609600"/>
          </a:xfrm>
        </p:grpSpPr>
        <p:sp>
          <p:nvSpPr>
            <p:cNvPr id="48" name="Arc 47"/>
            <p:cNvSpPr/>
            <p:nvPr/>
          </p:nvSpPr>
          <p:spPr>
            <a:xfrm>
              <a:off x="4114800" y="2514600"/>
              <a:ext cx="457200" cy="457200"/>
            </a:xfrm>
            <a:prstGeom prst="arc">
              <a:avLst>
                <a:gd name="adj1" fmla="val 9532380"/>
                <a:gd name="adj2" fmla="val 629406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flipH="1" flipV="1">
              <a:off x="4343400" y="2438400"/>
              <a:ext cx="91438" cy="152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V="1">
              <a:off x="4191000" y="26670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267200" y="26670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4343400" y="26670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4343400" y="27432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4343400" y="28194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191000" y="2743200"/>
              <a:ext cx="152400" cy="3048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257800" y="2286000"/>
            <a:ext cx="457200" cy="685800"/>
            <a:chOff x="5257800" y="2286000"/>
            <a:chExt cx="457200" cy="685800"/>
          </a:xfrm>
        </p:grpSpPr>
        <p:sp>
          <p:nvSpPr>
            <p:cNvPr id="58" name="Arc 57"/>
            <p:cNvSpPr/>
            <p:nvPr/>
          </p:nvSpPr>
          <p:spPr>
            <a:xfrm>
              <a:off x="5257800" y="2362200"/>
              <a:ext cx="457200" cy="457200"/>
            </a:xfrm>
            <a:prstGeom prst="arc">
              <a:avLst>
                <a:gd name="adj1" fmla="val 9532380"/>
                <a:gd name="adj2" fmla="val 629406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flipH="1" flipV="1">
              <a:off x="5486400" y="2286000"/>
              <a:ext cx="91438" cy="152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" name="Straight Connector 64"/>
            <p:cNvCxnSpPr/>
            <p:nvPr/>
          </p:nvCxnSpPr>
          <p:spPr>
            <a:xfrm flipV="1">
              <a:off x="5257800" y="28194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5257800" y="28956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5334000" y="28956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5257800" y="27432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5410200" y="28956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5334000" y="2590800"/>
              <a:ext cx="152400" cy="3048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206606" y="3899795"/>
            <a:ext cx="974994" cy="900805"/>
            <a:chOff x="4206606" y="3899795"/>
            <a:chExt cx="974994" cy="900805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4419600" y="4114800"/>
              <a:ext cx="5334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419600" y="4114800"/>
              <a:ext cx="7620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4876800" y="4419600"/>
              <a:ext cx="1524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029200" y="441960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4876800" y="46482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4724400" y="43434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876800" y="4343400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4724400" y="44958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4648200" y="4267200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4724400" y="4267200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4648200" y="44196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Arc 126"/>
            <p:cNvSpPr/>
            <p:nvPr/>
          </p:nvSpPr>
          <p:spPr>
            <a:xfrm rot="21263801">
              <a:off x="4350866" y="4045365"/>
              <a:ext cx="146410" cy="160098"/>
            </a:xfrm>
            <a:prstGeom prst="arc">
              <a:avLst>
                <a:gd name="adj1" fmla="val 9375894"/>
                <a:gd name="adj2" fmla="val 1782897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Arc 127"/>
            <p:cNvSpPr/>
            <p:nvPr/>
          </p:nvSpPr>
          <p:spPr>
            <a:xfrm rot="21263801">
              <a:off x="4277813" y="3973014"/>
              <a:ext cx="228600" cy="228600"/>
            </a:xfrm>
            <a:prstGeom prst="arc">
              <a:avLst>
                <a:gd name="adj1" fmla="val 9375894"/>
                <a:gd name="adj2" fmla="val 1782897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Arc 128"/>
            <p:cNvSpPr/>
            <p:nvPr/>
          </p:nvSpPr>
          <p:spPr>
            <a:xfrm rot="21263801">
              <a:off x="4206606" y="3899795"/>
              <a:ext cx="294816" cy="334090"/>
            </a:xfrm>
            <a:prstGeom prst="arc">
              <a:avLst>
                <a:gd name="adj1" fmla="val 9375894"/>
                <a:gd name="adj2" fmla="val 1721275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145</TotalTime>
  <Words>17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Module</vt:lpstr>
      <vt:lpstr>Slide 1</vt:lpstr>
      <vt:lpstr>Slide 2</vt:lpstr>
    </vt:vector>
  </TitlesOfParts>
  <Company>Saint Louis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gbryant1</dc:creator>
  <cp:lastModifiedBy>gbryant1</cp:lastModifiedBy>
  <cp:revision>15</cp:revision>
  <dcterms:created xsi:type="dcterms:W3CDTF">2014-03-05T02:09:12Z</dcterms:created>
  <dcterms:modified xsi:type="dcterms:W3CDTF">2014-03-05T04:34:45Z</dcterms:modified>
</cp:coreProperties>
</file>