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D21F-04D5-4423-95DF-A3334CBEFC7D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9D3C-CE9F-47FA-950B-F42FA6509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33600" y="1371600"/>
            <a:ext cx="5181600" cy="5029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673100" h="673100"/>
            <a:bevelB w="673100" h="673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7"/>
          </p:cNvCxnSpPr>
          <p:nvPr/>
        </p:nvCxnSpPr>
        <p:spPr>
          <a:xfrm flipV="1">
            <a:off x="4724400" y="2108109"/>
            <a:ext cx="1831972" cy="17780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21140185">
            <a:off x="4597941" y="3740853"/>
            <a:ext cx="132434" cy="3979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3440000">
            <a:off x="6696575" y="1766508"/>
            <a:ext cx="132434" cy="397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isometricOffAxis2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482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SK,Max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|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 flipV="1">
            <a:off x="1524000" y="3276600"/>
            <a:ext cx="2667000" cy="38100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05200" y="2667000"/>
            <a:ext cx="990600" cy="2590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scene3d>
            <a:camera prst="isometricOffAxis2Left"/>
            <a:lightRig rig="threePt" dir="t"/>
          </a:scene3d>
          <a:sp3d extrusionH="135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2819400"/>
            <a:ext cx="990600" cy="2590800"/>
          </a:xfrm>
          <a:prstGeom prst="rect">
            <a:avLst/>
          </a:prstGeom>
          <a:scene3d>
            <a:camera prst="isometricOffAxis2Left"/>
            <a:lightRig rig="threePt" dir="t"/>
          </a:scene3d>
          <a:sp3d extrusionH="135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7200" y="228600"/>
            <a:ext cx="0" cy="228600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86000" y="3886200"/>
            <a:ext cx="1676400" cy="114300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5029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“Out of Plane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“In Track”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22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“Out of Track”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657600" y="2971800"/>
            <a:ext cx="3445415" cy="11145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answersingenesis.org/assets/images/articles/wow/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324100"/>
            <a:ext cx="1285119" cy="1295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752600" y="1371600"/>
            <a:ext cx="6324600" cy="320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086600" y="40386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15250" y="4138550"/>
            <a:ext cx="6858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62800" y="3276600"/>
            <a:ext cx="23750" cy="7857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62800" y="3581400"/>
            <a:ext cx="762000" cy="55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486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“In Track”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0" y="2743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“Out of Plane”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1400" y="434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“Out of Track”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24400" y="3124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b="1" baseline="-25000" dirty="0" err="1" smtClean="0">
                <a:latin typeface="Times New Roman" pitchFamily="18" charset="0"/>
                <a:cs typeface="Times New Roman" pitchFamily="18" charset="0"/>
              </a:rPr>
              <a:t>inertial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2667000" y="1752600"/>
            <a:ext cx="4267200" cy="1752600"/>
          </a:xfrm>
          <a:prstGeom prst="arc">
            <a:avLst>
              <a:gd name="adj1" fmla="val 11562484"/>
              <a:gd name="adj2" fmla="val 209158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295400" y="1219200"/>
            <a:ext cx="7086600" cy="2133600"/>
          </a:xfrm>
          <a:prstGeom prst="arc">
            <a:avLst>
              <a:gd name="adj1" fmla="val 11037595"/>
              <a:gd name="adj2" fmla="val 213861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352800" y="19050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953000" y="11430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4649724" y="1295400"/>
            <a:ext cx="35725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4572000" y="4038600"/>
            <a:ext cx="1554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3473608" y="2046957"/>
            <a:ext cx="1121157" cy="20139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3"/>
          </p:cNvCxnSpPr>
          <p:nvPr/>
        </p:nvCxnSpPr>
        <p:spPr>
          <a:xfrm flipV="1">
            <a:off x="3485483" y="1273082"/>
            <a:ext cx="1490282" cy="6542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1400" y="129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799" y="24384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interceptor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46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LearnQuest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Arthur Moline</dc:creator>
  <cp:lastModifiedBy>Thomas Arthur Moline</cp:lastModifiedBy>
  <cp:revision>2</cp:revision>
  <dcterms:created xsi:type="dcterms:W3CDTF">2014-03-04T15:53:54Z</dcterms:created>
  <dcterms:modified xsi:type="dcterms:W3CDTF">2014-03-11T02:54:33Z</dcterms:modified>
</cp:coreProperties>
</file>