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900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9B8DBA3-BC19-4FE8-B13C-54945517916F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7973572-D21E-4BB5-B457-43F97DD3B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-2209800" y="-4191000"/>
            <a:ext cx="25831800" cy="25450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-609600" y="-2362200"/>
            <a:ext cx="22479000" cy="21869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600" y="-609600"/>
            <a:ext cx="19202400" cy="1874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990600"/>
            <a:ext cx="15925800" cy="1531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91000" y="2590800"/>
            <a:ext cx="12877800" cy="12420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96000" y="4267200"/>
            <a:ext cx="9525000" cy="914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72200" y="4444425"/>
            <a:ext cx="1828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Acquisition and Checkout</a:t>
            </a:r>
            <a:endParaRPr lang="en-US" sz="16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5334000" y="5358825"/>
            <a:ext cx="1295400" cy="965775"/>
            <a:chOff x="5042336" y="5257800"/>
            <a:chExt cx="1295400" cy="965775"/>
          </a:xfrm>
        </p:grpSpPr>
        <p:sp>
          <p:nvSpPr>
            <p:cNvPr id="11" name="TextBox 10"/>
            <p:cNvSpPr txBox="1"/>
            <p:nvPr/>
          </p:nvSpPr>
          <p:spPr>
            <a:xfrm>
              <a:off x="5042336" y="5638800"/>
              <a:ext cx="12954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Launch and Ejection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86400" y="52578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5000" y="5257800"/>
              <a:ext cx="152400" cy="3048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285123" y="6188770"/>
            <a:ext cx="1524000" cy="663879"/>
            <a:chOff x="3381375" y="5827825"/>
            <a:chExt cx="1524000" cy="663879"/>
          </a:xfrm>
        </p:grpSpPr>
        <p:sp>
          <p:nvSpPr>
            <p:cNvPr id="14" name="TextBox 13"/>
            <p:cNvSpPr txBox="1"/>
            <p:nvPr/>
          </p:nvSpPr>
          <p:spPr>
            <a:xfrm>
              <a:off x="3381375" y="6153150"/>
              <a:ext cx="1524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Separation</a:t>
              </a:r>
              <a:endParaRPr lang="en-US" sz="1600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3628900" y="5827825"/>
              <a:ext cx="533400" cy="304800"/>
              <a:chOff x="3581400" y="6172200"/>
              <a:chExt cx="5334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962400" y="6172200"/>
                <a:ext cx="152400" cy="3048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733800" y="6172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6400800"/>
                <a:ext cx="76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6248400"/>
                <a:ext cx="76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63246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64770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3581400" y="61722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3473028" y="5273853"/>
            <a:ext cx="1524000" cy="777700"/>
            <a:chOff x="3617406" y="4912908"/>
            <a:chExt cx="1524000" cy="777700"/>
          </a:xfrm>
        </p:grpSpPr>
        <p:sp>
          <p:nvSpPr>
            <p:cNvPr id="13" name="TextBox 12"/>
            <p:cNvSpPr txBox="1"/>
            <p:nvPr/>
          </p:nvSpPr>
          <p:spPr>
            <a:xfrm>
              <a:off x="3617406" y="5352054"/>
              <a:ext cx="1524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ISK Maneuver</a:t>
              </a:r>
              <a:endParaRPr lang="en-US" sz="1600" dirty="0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3889290" y="4912908"/>
              <a:ext cx="685800" cy="457200"/>
              <a:chOff x="3810000" y="5029200"/>
              <a:chExt cx="6858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343400" y="5105400"/>
                <a:ext cx="152400" cy="3048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3810000" y="51054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810000" y="50292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810000" y="51054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810000" y="5410200"/>
                <a:ext cx="152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810000" y="53340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3810000" y="54102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3962400" y="51054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3922797" y="4894344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ISK Verification</a:t>
            </a:r>
            <a:endParaRPr lang="en-US" sz="1600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4290863" y="4286024"/>
            <a:ext cx="457200" cy="609600"/>
            <a:chOff x="4379025" y="4038600"/>
            <a:chExt cx="457200" cy="609600"/>
          </a:xfrm>
        </p:grpSpPr>
        <p:sp>
          <p:nvSpPr>
            <p:cNvPr id="53" name="Arc 52"/>
            <p:cNvSpPr/>
            <p:nvPr/>
          </p:nvSpPr>
          <p:spPr>
            <a:xfrm>
              <a:off x="4379025" y="41148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19600" y="43434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48200" y="4038600"/>
              <a:ext cx="76200" cy="2286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497306" y="3631530"/>
            <a:ext cx="1905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Continued Separation and RSK</a:t>
            </a:r>
            <a:endParaRPr lang="en-US" sz="16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5422387" y="3047392"/>
            <a:ext cx="457200" cy="609600"/>
            <a:chOff x="4114800" y="2438400"/>
            <a:chExt cx="457200" cy="609600"/>
          </a:xfrm>
        </p:grpSpPr>
        <p:sp>
          <p:nvSpPr>
            <p:cNvPr id="70" name="Arc 69"/>
            <p:cNvSpPr/>
            <p:nvPr/>
          </p:nvSpPr>
          <p:spPr>
            <a:xfrm>
              <a:off x="4114800" y="25146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flipH="1" flipV="1">
              <a:off x="4343400" y="24384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41910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2672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3434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3434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3434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4191000" y="27432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280989" y="2340141"/>
            <a:ext cx="457200" cy="685800"/>
            <a:chOff x="5257800" y="2286000"/>
            <a:chExt cx="457200" cy="685800"/>
          </a:xfrm>
        </p:grpSpPr>
        <p:sp>
          <p:nvSpPr>
            <p:cNvPr id="97" name="Arc 96"/>
            <p:cNvSpPr/>
            <p:nvPr/>
          </p:nvSpPr>
          <p:spPr>
            <a:xfrm>
              <a:off x="5257800" y="23622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flipH="1" flipV="1">
              <a:off x="5486400" y="22860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52578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2578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3340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2578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4102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5334000" y="25908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001000" y="1832811"/>
            <a:ext cx="685800" cy="457200"/>
            <a:chOff x="685800" y="2209800"/>
            <a:chExt cx="685800" cy="457200"/>
          </a:xfrm>
        </p:grpSpPr>
        <p:sp>
          <p:nvSpPr>
            <p:cNvPr id="124" name="Rectangle 123"/>
            <p:cNvSpPr/>
            <p:nvPr/>
          </p:nvSpPr>
          <p:spPr>
            <a:xfrm>
              <a:off x="1219200" y="2286000"/>
              <a:ext cx="152400" cy="3048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685800" y="2286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85800" y="2209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85800" y="22860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85800" y="25146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685800" y="2590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838200" y="22860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162800" y="1981200"/>
            <a:ext cx="457200" cy="609600"/>
            <a:chOff x="2971800" y="2895600"/>
            <a:chExt cx="457200" cy="609600"/>
          </a:xfrm>
        </p:grpSpPr>
        <p:sp>
          <p:nvSpPr>
            <p:cNvPr id="133" name="Arc 132"/>
            <p:cNvSpPr/>
            <p:nvPr/>
          </p:nvSpPr>
          <p:spPr>
            <a:xfrm>
              <a:off x="2971800" y="29718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048000" y="32004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276600" y="2895600"/>
              <a:ext cx="76200" cy="2286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 rot="2324470">
            <a:off x="7695586" y="4563385"/>
            <a:ext cx="702634" cy="768446"/>
            <a:chOff x="4206606" y="3899795"/>
            <a:chExt cx="974994" cy="900805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4419600" y="4114800"/>
              <a:ext cx="533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419600" y="4114800"/>
              <a:ext cx="7620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4876800" y="4419600"/>
              <a:ext cx="1524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029200" y="44196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4876800" y="4648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4724400" y="43434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76800" y="43434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4724400" y="44958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4648200" y="42672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724400" y="42672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4648200" y="44196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Arc 155"/>
            <p:cNvSpPr/>
            <p:nvPr/>
          </p:nvSpPr>
          <p:spPr>
            <a:xfrm rot="21263801">
              <a:off x="4350866" y="4045365"/>
              <a:ext cx="146410" cy="160098"/>
            </a:xfrm>
            <a:prstGeom prst="arc">
              <a:avLst>
                <a:gd name="adj1" fmla="val 9375894"/>
                <a:gd name="adj2" fmla="val 17828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c 156"/>
            <p:cNvSpPr/>
            <p:nvPr/>
          </p:nvSpPr>
          <p:spPr>
            <a:xfrm rot="21263801">
              <a:off x="4277813" y="3973014"/>
              <a:ext cx="228600" cy="228600"/>
            </a:xfrm>
            <a:prstGeom prst="arc">
              <a:avLst>
                <a:gd name="adj1" fmla="val 9375894"/>
                <a:gd name="adj2" fmla="val 17828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21263801">
              <a:off x="4206606" y="3899795"/>
              <a:ext cx="294816" cy="334090"/>
            </a:xfrm>
            <a:prstGeom prst="arc">
              <a:avLst>
                <a:gd name="adj1" fmla="val 9375894"/>
                <a:gd name="adj2" fmla="val 1721275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595058" y="96660"/>
            <a:ext cx="995742" cy="970140"/>
            <a:chOff x="1442658" y="249060"/>
            <a:chExt cx="995742" cy="970140"/>
          </a:xfrm>
        </p:grpSpPr>
        <p:sp>
          <p:nvSpPr>
            <p:cNvPr id="26" name="TextBox 25"/>
            <p:cNvSpPr txBox="1"/>
            <p:nvPr/>
          </p:nvSpPr>
          <p:spPr>
            <a:xfrm>
              <a:off x="1442658" y="849868"/>
              <a:ext cx="990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Deorbit</a:t>
              </a:r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 rot="5560985">
              <a:off x="1828800" y="477660"/>
              <a:ext cx="228600" cy="381000"/>
              <a:chOff x="1447800" y="1524000"/>
              <a:chExt cx="228600" cy="381000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 flipV="1">
                <a:off x="1447800" y="1752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1447800" y="18288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V="1">
                <a:off x="1524000" y="18288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1447800" y="1676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1600200" y="18288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ectangle 167"/>
              <p:cNvSpPr/>
              <p:nvPr/>
            </p:nvSpPr>
            <p:spPr>
              <a:xfrm>
                <a:off x="1524000" y="15240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 rot="5560985">
              <a:off x="2133600" y="172860"/>
              <a:ext cx="228600" cy="381000"/>
              <a:chOff x="1447800" y="1524000"/>
              <a:chExt cx="228600" cy="381000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 flipV="1">
                <a:off x="1447800" y="1752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1447800" y="18288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1524000" y="18288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1447800" y="1676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1600200" y="18288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tangle 175"/>
              <p:cNvSpPr/>
              <p:nvPr/>
            </p:nvSpPr>
            <p:spPr>
              <a:xfrm>
                <a:off x="1524000" y="1524000"/>
                <a:ext cx="152400" cy="3048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-25732" y="990600"/>
            <a:ext cx="1702132" cy="1504125"/>
            <a:chOff x="-533400" y="1519050"/>
            <a:chExt cx="1702132" cy="1504125"/>
          </a:xfrm>
        </p:grpSpPr>
        <p:grpSp>
          <p:nvGrpSpPr>
            <p:cNvPr id="177" name="Group 176"/>
            <p:cNvGrpSpPr/>
            <p:nvPr/>
          </p:nvGrpSpPr>
          <p:grpSpPr>
            <a:xfrm>
              <a:off x="533400" y="1676400"/>
              <a:ext cx="457200" cy="685800"/>
              <a:chOff x="5257800" y="2286000"/>
              <a:chExt cx="457200" cy="685800"/>
            </a:xfrm>
          </p:grpSpPr>
          <p:sp>
            <p:nvSpPr>
              <p:cNvPr id="178" name="Arc 177"/>
              <p:cNvSpPr/>
              <p:nvPr/>
            </p:nvSpPr>
            <p:spPr>
              <a:xfrm>
                <a:off x="5257800" y="23622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 flipH="1" flipV="1">
                <a:off x="5486400" y="2286000"/>
                <a:ext cx="91438" cy="1524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 flipV="1">
                <a:off x="5257800" y="2819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52578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53340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52578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4102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Rectangle 184"/>
              <p:cNvSpPr/>
              <p:nvPr/>
            </p:nvSpPr>
            <p:spPr>
              <a:xfrm>
                <a:off x="5334000" y="25908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-533400" y="1519050"/>
              <a:ext cx="1702132" cy="1504125"/>
              <a:chOff x="-533400" y="1519050"/>
              <a:chExt cx="1702132" cy="150412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-533400" y="2438400"/>
                <a:ext cx="14478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Extended Operations</a:t>
                </a:r>
                <a:endParaRPr lang="en-US" sz="1600" dirty="0"/>
              </a:p>
            </p:txBody>
          </p:sp>
          <p:grpSp>
            <p:nvGrpSpPr>
              <p:cNvPr id="186" name="Group 185"/>
              <p:cNvGrpSpPr>
                <a:grpSpLocks noChangeAspect="1"/>
              </p:cNvGrpSpPr>
              <p:nvPr/>
            </p:nvGrpSpPr>
            <p:grpSpPr>
              <a:xfrm>
                <a:off x="221675" y="1519050"/>
                <a:ext cx="947057" cy="947057"/>
                <a:chOff x="4267200" y="1066800"/>
                <a:chExt cx="457200" cy="457200"/>
              </a:xfrm>
            </p:grpSpPr>
            <p:sp>
              <p:nvSpPr>
                <p:cNvPr id="187" name="Arc 186"/>
                <p:cNvSpPr/>
                <p:nvPr/>
              </p:nvSpPr>
              <p:spPr>
                <a:xfrm rot="10800000">
                  <a:off x="4267200" y="1066800"/>
                  <a:ext cx="457200" cy="457200"/>
                </a:xfrm>
                <a:prstGeom prst="arc">
                  <a:avLst>
                    <a:gd name="adj1" fmla="val 10851371"/>
                    <a:gd name="adj2" fmla="val 6294069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8" name="Straight Arrow Connector 187"/>
                <p:cNvCxnSpPr>
                  <a:stCxn id="187" idx="0"/>
                </p:cNvCxnSpPr>
                <p:nvPr/>
              </p:nvCxnSpPr>
              <p:spPr>
                <a:xfrm flipV="1">
                  <a:off x="4724374" y="1219200"/>
                  <a:ext cx="26" cy="796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3" name="TextBox 192"/>
          <p:cNvSpPr txBox="1"/>
          <p:nvPr/>
        </p:nvSpPr>
        <p:spPr>
          <a:xfrm>
            <a:off x="6015792" y="3108156"/>
            <a:ext cx="121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Rendezvous</a:t>
            </a:r>
            <a:endParaRPr lang="en-US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6765762" y="2592804"/>
            <a:ext cx="121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ISK</a:t>
            </a:r>
            <a:endParaRPr lang="en-US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7788441" y="2366211"/>
            <a:ext cx="121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Docking</a:t>
            </a:r>
            <a:endParaRPr lang="en-US" sz="1600" dirty="0"/>
          </a:p>
        </p:txBody>
      </p:sp>
      <p:grpSp>
        <p:nvGrpSpPr>
          <p:cNvPr id="203" name="Group 202"/>
          <p:cNvGrpSpPr/>
          <p:nvPr/>
        </p:nvGrpSpPr>
        <p:grpSpPr>
          <a:xfrm rot="1228979">
            <a:off x="7899156" y="3445972"/>
            <a:ext cx="685800" cy="848375"/>
            <a:chOff x="6997566" y="3786990"/>
            <a:chExt cx="685800" cy="848375"/>
          </a:xfrm>
        </p:grpSpPr>
        <p:grpSp>
          <p:nvGrpSpPr>
            <p:cNvPr id="196" name="Group 195"/>
            <p:cNvGrpSpPr/>
            <p:nvPr/>
          </p:nvGrpSpPr>
          <p:grpSpPr>
            <a:xfrm>
              <a:off x="7162800" y="3786990"/>
              <a:ext cx="381000" cy="304800"/>
              <a:chOff x="7391400" y="3657600"/>
              <a:chExt cx="381000" cy="3048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391400" y="36576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620000" y="3657600"/>
                <a:ext cx="152400" cy="3048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 rot="8447009">
              <a:off x="6997566" y="3949565"/>
              <a:ext cx="685800" cy="685800"/>
              <a:chOff x="7010400" y="4191000"/>
              <a:chExt cx="685800" cy="685800"/>
            </a:xfrm>
          </p:grpSpPr>
          <p:sp>
            <p:nvSpPr>
              <p:cNvPr id="197" name="Arc 196"/>
              <p:cNvSpPr>
                <a:spLocks noChangeAspect="1"/>
              </p:cNvSpPr>
              <p:nvPr/>
            </p:nvSpPr>
            <p:spPr>
              <a:xfrm>
                <a:off x="7010400" y="4191000"/>
                <a:ext cx="685800" cy="685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Arc 197"/>
              <p:cNvSpPr>
                <a:spLocks noChangeAspect="1"/>
              </p:cNvSpPr>
              <p:nvPr/>
            </p:nvSpPr>
            <p:spPr>
              <a:xfrm>
                <a:off x="7010400" y="4267200"/>
                <a:ext cx="609600" cy="6096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Arc 198"/>
              <p:cNvSpPr>
                <a:spLocks noChangeAspect="1"/>
              </p:cNvSpPr>
              <p:nvPr/>
            </p:nvSpPr>
            <p:spPr>
              <a:xfrm>
                <a:off x="7010400" y="4343400"/>
                <a:ext cx="533400" cy="533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Arc 199"/>
              <p:cNvSpPr>
                <a:spLocks noChangeAspect="1"/>
              </p:cNvSpPr>
              <p:nvPr/>
            </p:nvSpPr>
            <p:spPr>
              <a:xfrm>
                <a:off x="7010400" y="4419600"/>
                <a:ext cx="457200" cy="4572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Arc 200"/>
              <p:cNvSpPr>
                <a:spLocks noChangeAspect="1"/>
              </p:cNvSpPr>
              <p:nvPr/>
            </p:nvSpPr>
            <p:spPr>
              <a:xfrm>
                <a:off x="7010400" y="4495800"/>
                <a:ext cx="381000" cy="3810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7" name="Group 216"/>
          <p:cNvGrpSpPr/>
          <p:nvPr/>
        </p:nvGrpSpPr>
        <p:grpSpPr>
          <a:xfrm>
            <a:off x="1981200" y="4038600"/>
            <a:ext cx="1524000" cy="1440597"/>
            <a:chOff x="1905000" y="4419600"/>
            <a:chExt cx="1524000" cy="1440597"/>
          </a:xfrm>
        </p:grpSpPr>
        <p:grpSp>
          <p:nvGrpSpPr>
            <p:cNvPr id="78" name="Group 77"/>
            <p:cNvGrpSpPr/>
            <p:nvPr/>
          </p:nvGrpSpPr>
          <p:grpSpPr>
            <a:xfrm>
              <a:off x="2514600" y="4419600"/>
              <a:ext cx="457200" cy="609600"/>
              <a:chOff x="4114800" y="2438400"/>
              <a:chExt cx="457200" cy="609600"/>
            </a:xfrm>
          </p:grpSpPr>
          <p:sp>
            <p:nvSpPr>
              <p:cNvPr id="79" name="Arc 78"/>
              <p:cNvSpPr/>
              <p:nvPr/>
            </p:nvSpPr>
            <p:spPr>
              <a:xfrm>
                <a:off x="4114800" y="25146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 flipV="1">
                <a:off x="4343400" y="2438400"/>
                <a:ext cx="91438" cy="1524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V="1">
                <a:off x="4191000" y="26670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4267200" y="26670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4343400" y="26670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43434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4343400" y="2819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4191000" y="27432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TextBox 204"/>
            <p:cNvSpPr txBox="1"/>
            <p:nvPr/>
          </p:nvSpPr>
          <p:spPr>
            <a:xfrm>
              <a:off x="1905000" y="5029200"/>
              <a:ext cx="1524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Separation  and Visual Aid Termination</a:t>
              </a:r>
              <a:endParaRPr lang="en-US" sz="1600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3048000" y="2667000"/>
            <a:ext cx="1524000" cy="1024354"/>
            <a:chOff x="2895600" y="2819400"/>
            <a:chExt cx="1524000" cy="1024354"/>
          </a:xfrm>
        </p:grpSpPr>
        <p:grpSp>
          <p:nvGrpSpPr>
            <p:cNvPr id="105" name="Group 104"/>
            <p:cNvGrpSpPr/>
            <p:nvPr/>
          </p:nvGrpSpPr>
          <p:grpSpPr>
            <a:xfrm>
              <a:off x="3505200" y="2819400"/>
              <a:ext cx="457200" cy="685800"/>
              <a:chOff x="5257800" y="2286000"/>
              <a:chExt cx="457200" cy="685800"/>
            </a:xfrm>
          </p:grpSpPr>
          <p:sp>
            <p:nvSpPr>
              <p:cNvPr id="106" name="Arc 105"/>
              <p:cNvSpPr/>
              <p:nvPr/>
            </p:nvSpPr>
            <p:spPr>
              <a:xfrm>
                <a:off x="5257800" y="23622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 flipH="1" flipV="1">
                <a:off x="5486400" y="2286000"/>
                <a:ext cx="91438" cy="1524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flipV="1">
                <a:off x="5257800" y="2819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52578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53340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52578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54102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5334000" y="25908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6" name="TextBox 205"/>
            <p:cNvSpPr txBox="1"/>
            <p:nvPr/>
          </p:nvSpPr>
          <p:spPr>
            <a:xfrm>
              <a:off x="2895600" y="3505200"/>
              <a:ext cx="1524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Repeat Phase 1 </a:t>
              </a:r>
              <a:endParaRPr lang="en-US" sz="16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343400" y="1600200"/>
            <a:ext cx="1524000" cy="961802"/>
            <a:chOff x="4294496" y="1524000"/>
            <a:chExt cx="1524000" cy="961802"/>
          </a:xfrm>
        </p:grpSpPr>
        <p:grpSp>
          <p:nvGrpSpPr>
            <p:cNvPr id="136" name="Group 135"/>
            <p:cNvGrpSpPr/>
            <p:nvPr/>
          </p:nvGrpSpPr>
          <p:grpSpPr>
            <a:xfrm>
              <a:off x="4800600" y="1524000"/>
              <a:ext cx="457200" cy="609600"/>
              <a:chOff x="2971800" y="2895600"/>
              <a:chExt cx="457200" cy="609600"/>
            </a:xfrm>
          </p:grpSpPr>
          <p:sp>
            <p:nvSpPr>
              <p:cNvPr id="137" name="Arc 136"/>
              <p:cNvSpPr/>
              <p:nvPr/>
            </p:nvSpPr>
            <p:spPr>
              <a:xfrm>
                <a:off x="2971800" y="29718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048000" y="32004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3276600" y="2895600"/>
                <a:ext cx="76200" cy="2286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4294496" y="2147248"/>
              <a:ext cx="1524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ISK</a:t>
              </a:r>
              <a:endParaRPr lang="en-US" sz="1600" dirty="0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685800" y="3225225"/>
            <a:ext cx="1524000" cy="1270575"/>
            <a:chOff x="228600" y="3886200"/>
            <a:chExt cx="1524000" cy="1270575"/>
          </a:xfrm>
        </p:grpSpPr>
        <p:grpSp>
          <p:nvGrpSpPr>
            <p:cNvPr id="87" name="Group 86"/>
            <p:cNvGrpSpPr/>
            <p:nvPr/>
          </p:nvGrpSpPr>
          <p:grpSpPr>
            <a:xfrm>
              <a:off x="685800" y="3886200"/>
              <a:ext cx="457200" cy="609600"/>
              <a:chOff x="4114800" y="2438400"/>
              <a:chExt cx="457200" cy="609600"/>
            </a:xfrm>
          </p:grpSpPr>
          <p:sp>
            <p:nvSpPr>
              <p:cNvPr id="88" name="Arc 87"/>
              <p:cNvSpPr/>
              <p:nvPr/>
            </p:nvSpPr>
            <p:spPr>
              <a:xfrm>
                <a:off x="4114800" y="25146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flipH="1" flipV="1">
                <a:off x="4343400" y="2438400"/>
                <a:ext cx="91438" cy="1524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4191000" y="26670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4267200" y="26670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343400" y="26670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43434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4343400" y="2819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4191000" y="27432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228600" y="4572000"/>
              <a:ext cx="1524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GPS Beacon Termination</a:t>
              </a:r>
              <a:endParaRPr lang="en-US" sz="16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828800" y="1752600"/>
            <a:ext cx="1524000" cy="1100554"/>
            <a:chOff x="914400" y="2362200"/>
            <a:chExt cx="1524000" cy="1100554"/>
          </a:xfrm>
        </p:grpSpPr>
        <p:grpSp>
          <p:nvGrpSpPr>
            <p:cNvPr id="114" name="Group 113"/>
            <p:cNvGrpSpPr/>
            <p:nvPr/>
          </p:nvGrpSpPr>
          <p:grpSpPr>
            <a:xfrm>
              <a:off x="1524000" y="2362200"/>
              <a:ext cx="457200" cy="685800"/>
              <a:chOff x="5257800" y="2286000"/>
              <a:chExt cx="457200" cy="685800"/>
            </a:xfrm>
          </p:grpSpPr>
          <p:sp>
            <p:nvSpPr>
              <p:cNvPr id="115" name="Arc 114"/>
              <p:cNvSpPr/>
              <p:nvPr/>
            </p:nvSpPr>
            <p:spPr>
              <a:xfrm>
                <a:off x="5257800" y="23622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 flipH="1" flipV="1">
                <a:off x="5486400" y="2286000"/>
                <a:ext cx="91438" cy="1524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flipV="1">
                <a:off x="5257800" y="28194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V="1">
                <a:off x="52578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V="1">
                <a:off x="53340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52578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V="1">
                <a:off x="5410200" y="28956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/>
              <p:cNvSpPr/>
              <p:nvPr/>
            </p:nvSpPr>
            <p:spPr>
              <a:xfrm>
                <a:off x="5334000" y="25908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914400" y="3124200"/>
              <a:ext cx="1524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Repeat Phase 1 </a:t>
              </a:r>
              <a:endParaRPr lang="en-US" sz="16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3048000" y="609600"/>
            <a:ext cx="1524000" cy="1024354"/>
            <a:chOff x="2209800" y="990600"/>
            <a:chExt cx="1524000" cy="1024354"/>
          </a:xfrm>
        </p:grpSpPr>
        <p:grpSp>
          <p:nvGrpSpPr>
            <p:cNvPr id="140" name="Group 139"/>
            <p:cNvGrpSpPr/>
            <p:nvPr/>
          </p:nvGrpSpPr>
          <p:grpSpPr>
            <a:xfrm>
              <a:off x="2743200" y="990600"/>
              <a:ext cx="457200" cy="609600"/>
              <a:chOff x="2971800" y="2895600"/>
              <a:chExt cx="457200" cy="609600"/>
            </a:xfrm>
          </p:grpSpPr>
          <p:sp>
            <p:nvSpPr>
              <p:cNvPr id="141" name="Arc 140"/>
              <p:cNvSpPr/>
              <p:nvPr/>
            </p:nvSpPr>
            <p:spPr>
              <a:xfrm>
                <a:off x="2971800" y="2971800"/>
                <a:ext cx="457200" cy="457200"/>
              </a:xfrm>
              <a:prstGeom prst="arc">
                <a:avLst>
                  <a:gd name="adj1" fmla="val 9532380"/>
                  <a:gd name="adj2" fmla="val 62940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48000" y="3200400"/>
                <a:ext cx="152400" cy="3048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276600" y="2895600"/>
                <a:ext cx="76200" cy="2286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2209800" y="1676400"/>
              <a:ext cx="15240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ISK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/>
          <p:cNvSpPr/>
          <p:nvPr/>
        </p:nvSpPr>
        <p:spPr>
          <a:xfrm>
            <a:off x="2819400" y="1752600"/>
            <a:ext cx="609600" cy="533400"/>
          </a:xfrm>
          <a:prstGeom prst="arc">
            <a:avLst>
              <a:gd name="adj1" fmla="val 21139950"/>
              <a:gd name="adj2" fmla="val 38593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24200" y="1828800"/>
            <a:ext cx="457200" cy="533400"/>
          </a:xfrm>
          <a:prstGeom prst="arc">
            <a:avLst>
              <a:gd name="adj1" fmla="val 19543743"/>
              <a:gd name="adj2" fmla="val 60076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6858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6858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6858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6858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3276600"/>
            <a:ext cx="152400" cy="304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66800" y="32766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66800" y="35052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66800" y="3352800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66800" y="34290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66800" y="3581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3276600"/>
            <a:ext cx="1524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685800" y="2209800"/>
            <a:ext cx="685800" cy="457200"/>
            <a:chOff x="685800" y="2209800"/>
            <a:chExt cx="685800" cy="457200"/>
          </a:xfrm>
        </p:grpSpPr>
        <p:sp>
          <p:nvSpPr>
            <p:cNvPr id="28" name="Rectangle 27"/>
            <p:cNvSpPr/>
            <p:nvPr/>
          </p:nvSpPr>
          <p:spPr>
            <a:xfrm>
              <a:off x="1219200" y="2286000"/>
              <a:ext cx="152400" cy="3048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85800" y="2286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5800" y="2209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85800" y="22860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85800" y="2590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85800" y="25146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85800" y="2590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838200" y="22860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971800" y="2895600"/>
            <a:ext cx="457200" cy="609600"/>
            <a:chOff x="2971800" y="2895600"/>
            <a:chExt cx="457200" cy="609600"/>
          </a:xfrm>
        </p:grpSpPr>
        <p:sp>
          <p:nvSpPr>
            <p:cNvPr id="44" name="Arc 43"/>
            <p:cNvSpPr/>
            <p:nvPr/>
          </p:nvSpPr>
          <p:spPr>
            <a:xfrm>
              <a:off x="2971800" y="29718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48000" y="32004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76600" y="2895600"/>
              <a:ext cx="76200" cy="2286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14800" y="2438400"/>
            <a:ext cx="457200" cy="609600"/>
            <a:chOff x="4114800" y="2438400"/>
            <a:chExt cx="457200" cy="609600"/>
          </a:xfrm>
        </p:grpSpPr>
        <p:sp>
          <p:nvSpPr>
            <p:cNvPr id="48" name="Arc 47"/>
            <p:cNvSpPr/>
            <p:nvPr/>
          </p:nvSpPr>
          <p:spPr>
            <a:xfrm>
              <a:off x="4114800" y="25146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flipH="1" flipV="1">
              <a:off x="4343400" y="24384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41910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2672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343400" y="26670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3434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43434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191000" y="27432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257800" y="2286000"/>
            <a:ext cx="457200" cy="685800"/>
            <a:chOff x="5257800" y="2286000"/>
            <a:chExt cx="457200" cy="685800"/>
          </a:xfrm>
        </p:grpSpPr>
        <p:sp>
          <p:nvSpPr>
            <p:cNvPr id="58" name="Arc 57"/>
            <p:cNvSpPr/>
            <p:nvPr/>
          </p:nvSpPr>
          <p:spPr>
            <a:xfrm>
              <a:off x="5257800" y="2362200"/>
              <a:ext cx="457200" cy="457200"/>
            </a:xfrm>
            <a:prstGeom prst="arc">
              <a:avLst>
                <a:gd name="adj1" fmla="val 9532380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flipH="1" flipV="1">
              <a:off x="5486400" y="2286000"/>
              <a:ext cx="91438" cy="1524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257800" y="28194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2578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53340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257800" y="27432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410200" y="289560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5334000" y="2590800"/>
              <a:ext cx="152400" cy="3048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06606" y="3899795"/>
            <a:ext cx="974994" cy="900805"/>
            <a:chOff x="4206606" y="3899795"/>
            <a:chExt cx="974994" cy="900805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419600" y="4114800"/>
              <a:ext cx="533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419600" y="4114800"/>
              <a:ext cx="7620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4876800" y="4419600"/>
              <a:ext cx="1524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029200" y="44196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876800" y="4648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724400" y="43434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876800" y="43434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724400" y="44958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4648200" y="42672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724400" y="42672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4648200" y="44196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Arc 126"/>
            <p:cNvSpPr/>
            <p:nvPr/>
          </p:nvSpPr>
          <p:spPr>
            <a:xfrm rot="21263801">
              <a:off x="4350866" y="4045365"/>
              <a:ext cx="146410" cy="160098"/>
            </a:xfrm>
            <a:prstGeom prst="arc">
              <a:avLst>
                <a:gd name="adj1" fmla="val 9375894"/>
                <a:gd name="adj2" fmla="val 17828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/>
            <p:cNvSpPr/>
            <p:nvPr/>
          </p:nvSpPr>
          <p:spPr>
            <a:xfrm rot="21263801">
              <a:off x="4277813" y="3973014"/>
              <a:ext cx="228600" cy="228600"/>
            </a:xfrm>
            <a:prstGeom prst="arc">
              <a:avLst>
                <a:gd name="adj1" fmla="val 9375894"/>
                <a:gd name="adj2" fmla="val 17828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c 128"/>
            <p:cNvSpPr/>
            <p:nvPr/>
          </p:nvSpPr>
          <p:spPr>
            <a:xfrm rot="21263801">
              <a:off x="4206606" y="3899795"/>
              <a:ext cx="294816" cy="334090"/>
            </a:xfrm>
            <a:prstGeom prst="arc">
              <a:avLst>
                <a:gd name="adj1" fmla="val 9375894"/>
                <a:gd name="adj2" fmla="val 1721275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4267200" y="1066800"/>
            <a:ext cx="457200" cy="457200"/>
            <a:chOff x="4267200" y="1066800"/>
            <a:chExt cx="457200" cy="457200"/>
          </a:xfrm>
        </p:grpSpPr>
        <p:sp>
          <p:nvSpPr>
            <p:cNvPr id="61" name="Arc 60"/>
            <p:cNvSpPr/>
            <p:nvPr/>
          </p:nvSpPr>
          <p:spPr>
            <a:xfrm rot="10800000">
              <a:off x="4267200" y="1066800"/>
              <a:ext cx="457200" cy="457200"/>
            </a:xfrm>
            <a:prstGeom prst="arc">
              <a:avLst>
                <a:gd name="adj1" fmla="val 10851371"/>
                <a:gd name="adj2" fmla="val 62940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61" idx="0"/>
            </p:cNvCxnSpPr>
            <p:nvPr/>
          </p:nvCxnSpPr>
          <p:spPr>
            <a:xfrm flipV="1">
              <a:off x="4724374" y="1219200"/>
              <a:ext cx="26" cy="79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191</TotalTime>
  <Words>37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Slide 1</vt:lpstr>
      <vt:lpstr>Slide 2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gbryant1</dc:creator>
  <cp:lastModifiedBy>Thomas Arthur Moline</cp:lastModifiedBy>
  <cp:revision>17</cp:revision>
  <dcterms:created xsi:type="dcterms:W3CDTF">2014-03-05T02:09:12Z</dcterms:created>
  <dcterms:modified xsi:type="dcterms:W3CDTF">2014-03-11T19:56:05Z</dcterms:modified>
</cp:coreProperties>
</file>