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“The CubeSat System Shall Establish Communication between Itself and the SSRL Ground Station”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verification of successfully meeting subsequent requirements necessitates a communication link between the CubeSat system and the ground.</a:t>
            </a:r>
            <a:r>
              <a:rPr lang="en-US" sz="2400" b="1" dirty="0"/>
              <a:t> </a:t>
            </a:r>
            <a:r>
              <a:rPr lang="en-US" sz="2400" b="1" dirty="0" smtClean="0"/>
              <a:t>This allows for post-maneuver verification of relative distances, roll rates, and fuel burn over the course of the mission.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Thomas Arthur Moline</cp:lastModifiedBy>
  <cp:revision>2</cp:revision>
  <dcterms:created xsi:type="dcterms:W3CDTF">2013-11-11T00:46:29Z</dcterms:created>
  <dcterms:modified xsi:type="dcterms:W3CDTF">2013-11-12T01:14:42Z</dcterms:modified>
</cp:coreProperties>
</file>