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62" r:id="rId6"/>
    <p:sldId id="263" r:id="rId7"/>
    <p:sldId id="264" r:id="rId8"/>
    <p:sldId id="265" r:id="rId9"/>
    <p:sldId id="266"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979" autoAdjust="0"/>
    <p:restoredTop sz="94660"/>
  </p:normalViewPr>
  <p:slideViewPr>
    <p:cSldViewPr snapToGrid="0">
      <p:cViewPr varScale="1">
        <p:scale>
          <a:sx n="72" d="100"/>
          <a:sy n="72" d="100"/>
        </p:scale>
        <p:origin x="864"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9B493A-8597-EE8A-3F50-3B56D1317CF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0E1B122-B183-3E33-8CFB-3E0FF6605F9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E8CF6C5-F3B9-D7F1-5A29-2A35AE535165}"/>
              </a:ext>
            </a:extLst>
          </p:cNvPr>
          <p:cNvSpPr>
            <a:spLocks noGrp="1"/>
          </p:cNvSpPr>
          <p:nvPr>
            <p:ph type="dt" sz="half" idx="10"/>
          </p:nvPr>
        </p:nvSpPr>
        <p:spPr/>
        <p:txBody>
          <a:bodyPr/>
          <a:lstStyle/>
          <a:p>
            <a:fld id="{77AE9CE9-0E1C-4BD4-8AA7-540EE3181ACB}" type="datetimeFigureOut">
              <a:rPr lang="en-IN" smtClean="0"/>
              <a:t>27-10-2023</a:t>
            </a:fld>
            <a:endParaRPr lang="en-IN"/>
          </a:p>
        </p:txBody>
      </p:sp>
      <p:sp>
        <p:nvSpPr>
          <p:cNvPr id="5" name="Footer Placeholder 4">
            <a:extLst>
              <a:ext uri="{FF2B5EF4-FFF2-40B4-BE49-F238E27FC236}">
                <a16:creationId xmlns:a16="http://schemas.microsoft.com/office/drawing/2014/main" id="{C81CB251-9B82-AC67-C2BB-1C39268D2F2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3E585A2-C488-3329-6501-178EA235C63B}"/>
              </a:ext>
            </a:extLst>
          </p:cNvPr>
          <p:cNvSpPr>
            <a:spLocks noGrp="1"/>
          </p:cNvSpPr>
          <p:nvPr>
            <p:ph type="sldNum" sz="quarter" idx="12"/>
          </p:nvPr>
        </p:nvSpPr>
        <p:spPr/>
        <p:txBody>
          <a:bodyPr/>
          <a:lstStyle/>
          <a:p>
            <a:fld id="{2EF13C4E-A067-418D-B68E-4878901A2C39}" type="slidenum">
              <a:rPr lang="en-IN" smtClean="0"/>
              <a:t>‹#›</a:t>
            </a:fld>
            <a:endParaRPr lang="en-IN"/>
          </a:p>
        </p:txBody>
      </p:sp>
    </p:spTree>
    <p:extLst>
      <p:ext uri="{BB962C8B-B14F-4D97-AF65-F5344CB8AC3E}">
        <p14:creationId xmlns:p14="http://schemas.microsoft.com/office/powerpoint/2010/main" val="9062207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9B501F-73B5-D8DA-4B77-0293367ED1B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1E23003-0448-9958-A83D-68080E50C6D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9F75A91-AB69-C814-9FFF-0C6C6F364D67}"/>
              </a:ext>
            </a:extLst>
          </p:cNvPr>
          <p:cNvSpPr>
            <a:spLocks noGrp="1"/>
          </p:cNvSpPr>
          <p:nvPr>
            <p:ph type="dt" sz="half" idx="10"/>
          </p:nvPr>
        </p:nvSpPr>
        <p:spPr/>
        <p:txBody>
          <a:bodyPr/>
          <a:lstStyle/>
          <a:p>
            <a:fld id="{77AE9CE9-0E1C-4BD4-8AA7-540EE3181ACB}" type="datetimeFigureOut">
              <a:rPr lang="en-IN" smtClean="0"/>
              <a:t>27-10-2023</a:t>
            </a:fld>
            <a:endParaRPr lang="en-IN"/>
          </a:p>
        </p:txBody>
      </p:sp>
      <p:sp>
        <p:nvSpPr>
          <p:cNvPr id="5" name="Footer Placeholder 4">
            <a:extLst>
              <a:ext uri="{FF2B5EF4-FFF2-40B4-BE49-F238E27FC236}">
                <a16:creationId xmlns:a16="http://schemas.microsoft.com/office/drawing/2014/main" id="{EA4F32B2-92AC-4A58-BB4C-21654F1A2D3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31B60F0-C07D-3C2F-512F-67BA71159428}"/>
              </a:ext>
            </a:extLst>
          </p:cNvPr>
          <p:cNvSpPr>
            <a:spLocks noGrp="1"/>
          </p:cNvSpPr>
          <p:nvPr>
            <p:ph type="sldNum" sz="quarter" idx="12"/>
          </p:nvPr>
        </p:nvSpPr>
        <p:spPr/>
        <p:txBody>
          <a:bodyPr/>
          <a:lstStyle/>
          <a:p>
            <a:fld id="{2EF13C4E-A067-418D-B68E-4878901A2C39}" type="slidenum">
              <a:rPr lang="en-IN" smtClean="0"/>
              <a:t>‹#›</a:t>
            </a:fld>
            <a:endParaRPr lang="en-IN"/>
          </a:p>
        </p:txBody>
      </p:sp>
    </p:spTree>
    <p:extLst>
      <p:ext uri="{BB962C8B-B14F-4D97-AF65-F5344CB8AC3E}">
        <p14:creationId xmlns:p14="http://schemas.microsoft.com/office/powerpoint/2010/main" val="2916671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F9DF3F1-4E2F-B2E8-BA41-C985BE263C2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5E1721A-8031-3567-69DC-C3CA81B8DD0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E18CEB9-5620-DE07-99F2-887310348983}"/>
              </a:ext>
            </a:extLst>
          </p:cNvPr>
          <p:cNvSpPr>
            <a:spLocks noGrp="1"/>
          </p:cNvSpPr>
          <p:nvPr>
            <p:ph type="dt" sz="half" idx="10"/>
          </p:nvPr>
        </p:nvSpPr>
        <p:spPr/>
        <p:txBody>
          <a:bodyPr/>
          <a:lstStyle/>
          <a:p>
            <a:fld id="{77AE9CE9-0E1C-4BD4-8AA7-540EE3181ACB}" type="datetimeFigureOut">
              <a:rPr lang="en-IN" smtClean="0"/>
              <a:t>27-10-2023</a:t>
            </a:fld>
            <a:endParaRPr lang="en-IN"/>
          </a:p>
        </p:txBody>
      </p:sp>
      <p:sp>
        <p:nvSpPr>
          <p:cNvPr id="5" name="Footer Placeholder 4">
            <a:extLst>
              <a:ext uri="{FF2B5EF4-FFF2-40B4-BE49-F238E27FC236}">
                <a16:creationId xmlns:a16="http://schemas.microsoft.com/office/drawing/2014/main" id="{60BC5480-A6EC-7C0D-5FA9-7A28D9F11A6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F95C11C-ADBC-2A63-0151-D460553C9C10}"/>
              </a:ext>
            </a:extLst>
          </p:cNvPr>
          <p:cNvSpPr>
            <a:spLocks noGrp="1"/>
          </p:cNvSpPr>
          <p:nvPr>
            <p:ph type="sldNum" sz="quarter" idx="12"/>
          </p:nvPr>
        </p:nvSpPr>
        <p:spPr/>
        <p:txBody>
          <a:bodyPr/>
          <a:lstStyle/>
          <a:p>
            <a:fld id="{2EF13C4E-A067-418D-B68E-4878901A2C39}" type="slidenum">
              <a:rPr lang="en-IN" smtClean="0"/>
              <a:t>‹#›</a:t>
            </a:fld>
            <a:endParaRPr lang="en-IN"/>
          </a:p>
        </p:txBody>
      </p:sp>
    </p:spTree>
    <p:extLst>
      <p:ext uri="{BB962C8B-B14F-4D97-AF65-F5344CB8AC3E}">
        <p14:creationId xmlns:p14="http://schemas.microsoft.com/office/powerpoint/2010/main" val="22724180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60A54E-55CC-74AB-B999-6A4A5A73B8F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028703F-D511-30D8-840E-9D536CBEDC6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6EF84B4-E824-6729-620C-00D7EEEF3718}"/>
              </a:ext>
            </a:extLst>
          </p:cNvPr>
          <p:cNvSpPr>
            <a:spLocks noGrp="1"/>
          </p:cNvSpPr>
          <p:nvPr>
            <p:ph type="dt" sz="half" idx="10"/>
          </p:nvPr>
        </p:nvSpPr>
        <p:spPr/>
        <p:txBody>
          <a:bodyPr/>
          <a:lstStyle/>
          <a:p>
            <a:fld id="{77AE9CE9-0E1C-4BD4-8AA7-540EE3181ACB}" type="datetimeFigureOut">
              <a:rPr lang="en-IN" smtClean="0"/>
              <a:t>27-10-2023</a:t>
            </a:fld>
            <a:endParaRPr lang="en-IN"/>
          </a:p>
        </p:txBody>
      </p:sp>
      <p:sp>
        <p:nvSpPr>
          <p:cNvPr id="5" name="Footer Placeholder 4">
            <a:extLst>
              <a:ext uri="{FF2B5EF4-FFF2-40B4-BE49-F238E27FC236}">
                <a16:creationId xmlns:a16="http://schemas.microsoft.com/office/drawing/2014/main" id="{569383B2-2F4F-4B03-2F57-B01D79A7CE9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D8FA670-CC0B-A8D1-6D69-AD55DBFA4885}"/>
              </a:ext>
            </a:extLst>
          </p:cNvPr>
          <p:cNvSpPr>
            <a:spLocks noGrp="1"/>
          </p:cNvSpPr>
          <p:nvPr>
            <p:ph type="sldNum" sz="quarter" idx="12"/>
          </p:nvPr>
        </p:nvSpPr>
        <p:spPr/>
        <p:txBody>
          <a:bodyPr/>
          <a:lstStyle/>
          <a:p>
            <a:fld id="{2EF13C4E-A067-418D-B68E-4878901A2C39}" type="slidenum">
              <a:rPr lang="en-IN" smtClean="0"/>
              <a:t>‹#›</a:t>
            </a:fld>
            <a:endParaRPr lang="en-IN"/>
          </a:p>
        </p:txBody>
      </p:sp>
    </p:spTree>
    <p:extLst>
      <p:ext uri="{BB962C8B-B14F-4D97-AF65-F5344CB8AC3E}">
        <p14:creationId xmlns:p14="http://schemas.microsoft.com/office/powerpoint/2010/main" val="18515733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17CFBB-A8CF-D29E-4DE7-C33DB970D05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FC4CFB8-831F-34D9-1816-D1DFC935DE5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5F21E7F-07B8-5E47-FC83-7A6D89033EC9}"/>
              </a:ext>
            </a:extLst>
          </p:cNvPr>
          <p:cNvSpPr>
            <a:spLocks noGrp="1"/>
          </p:cNvSpPr>
          <p:nvPr>
            <p:ph type="dt" sz="half" idx="10"/>
          </p:nvPr>
        </p:nvSpPr>
        <p:spPr/>
        <p:txBody>
          <a:bodyPr/>
          <a:lstStyle/>
          <a:p>
            <a:fld id="{77AE9CE9-0E1C-4BD4-8AA7-540EE3181ACB}" type="datetimeFigureOut">
              <a:rPr lang="en-IN" smtClean="0"/>
              <a:t>27-10-2023</a:t>
            </a:fld>
            <a:endParaRPr lang="en-IN"/>
          </a:p>
        </p:txBody>
      </p:sp>
      <p:sp>
        <p:nvSpPr>
          <p:cNvPr id="5" name="Footer Placeholder 4">
            <a:extLst>
              <a:ext uri="{FF2B5EF4-FFF2-40B4-BE49-F238E27FC236}">
                <a16:creationId xmlns:a16="http://schemas.microsoft.com/office/drawing/2014/main" id="{186A5228-90F4-341E-5E47-7A3F51D5087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82733F2-B6E7-5A0C-4F46-882DC7E9AA4C}"/>
              </a:ext>
            </a:extLst>
          </p:cNvPr>
          <p:cNvSpPr>
            <a:spLocks noGrp="1"/>
          </p:cNvSpPr>
          <p:nvPr>
            <p:ph type="sldNum" sz="quarter" idx="12"/>
          </p:nvPr>
        </p:nvSpPr>
        <p:spPr/>
        <p:txBody>
          <a:bodyPr/>
          <a:lstStyle/>
          <a:p>
            <a:fld id="{2EF13C4E-A067-418D-B68E-4878901A2C39}" type="slidenum">
              <a:rPr lang="en-IN" smtClean="0"/>
              <a:t>‹#›</a:t>
            </a:fld>
            <a:endParaRPr lang="en-IN"/>
          </a:p>
        </p:txBody>
      </p:sp>
    </p:spTree>
    <p:extLst>
      <p:ext uri="{BB962C8B-B14F-4D97-AF65-F5344CB8AC3E}">
        <p14:creationId xmlns:p14="http://schemas.microsoft.com/office/powerpoint/2010/main" val="29369442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73FD0C-DBD1-C187-1DDE-CCF8D78FED6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62D584A-3456-1D1B-1FB5-22B02DFE21B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466CFFF-D62C-DD7B-DD3D-D89592030B1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4252090-A559-43CC-273D-FCF38977FE3C}"/>
              </a:ext>
            </a:extLst>
          </p:cNvPr>
          <p:cNvSpPr>
            <a:spLocks noGrp="1"/>
          </p:cNvSpPr>
          <p:nvPr>
            <p:ph type="dt" sz="half" idx="10"/>
          </p:nvPr>
        </p:nvSpPr>
        <p:spPr/>
        <p:txBody>
          <a:bodyPr/>
          <a:lstStyle/>
          <a:p>
            <a:fld id="{77AE9CE9-0E1C-4BD4-8AA7-540EE3181ACB}" type="datetimeFigureOut">
              <a:rPr lang="en-IN" smtClean="0"/>
              <a:t>27-10-2023</a:t>
            </a:fld>
            <a:endParaRPr lang="en-IN"/>
          </a:p>
        </p:txBody>
      </p:sp>
      <p:sp>
        <p:nvSpPr>
          <p:cNvPr id="6" name="Footer Placeholder 5">
            <a:extLst>
              <a:ext uri="{FF2B5EF4-FFF2-40B4-BE49-F238E27FC236}">
                <a16:creationId xmlns:a16="http://schemas.microsoft.com/office/drawing/2014/main" id="{AEB90A86-C56D-BE43-F869-5F85CCA6EBA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AB90080-089C-9D0A-79E2-2F1E291B03CD}"/>
              </a:ext>
            </a:extLst>
          </p:cNvPr>
          <p:cNvSpPr>
            <a:spLocks noGrp="1"/>
          </p:cNvSpPr>
          <p:nvPr>
            <p:ph type="sldNum" sz="quarter" idx="12"/>
          </p:nvPr>
        </p:nvSpPr>
        <p:spPr/>
        <p:txBody>
          <a:bodyPr/>
          <a:lstStyle/>
          <a:p>
            <a:fld id="{2EF13C4E-A067-418D-B68E-4878901A2C39}" type="slidenum">
              <a:rPr lang="en-IN" smtClean="0"/>
              <a:t>‹#›</a:t>
            </a:fld>
            <a:endParaRPr lang="en-IN"/>
          </a:p>
        </p:txBody>
      </p:sp>
    </p:spTree>
    <p:extLst>
      <p:ext uri="{BB962C8B-B14F-4D97-AF65-F5344CB8AC3E}">
        <p14:creationId xmlns:p14="http://schemas.microsoft.com/office/powerpoint/2010/main" val="15695226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FA7FE2-B56B-D335-99A6-7130729EBA9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3594966-0AF8-6B48-4CEC-E76AF7E688A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1F49AEB-E474-430B-189A-7ECB36900A1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1BCC705-82C4-74EA-663C-BED81F0D68D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D4AE9BC-B140-304A-0146-00920D88E91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9112538-769F-1C9E-858B-83724D110F80}"/>
              </a:ext>
            </a:extLst>
          </p:cNvPr>
          <p:cNvSpPr>
            <a:spLocks noGrp="1"/>
          </p:cNvSpPr>
          <p:nvPr>
            <p:ph type="dt" sz="half" idx="10"/>
          </p:nvPr>
        </p:nvSpPr>
        <p:spPr/>
        <p:txBody>
          <a:bodyPr/>
          <a:lstStyle/>
          <a:p>
            <a:fld id="{77AE9CE9-0E1C-4BD4-8AA7-540EE3181ACB}" type="datetimeFigureOut">
              <a:rPr lang="en-IN" smtClean="0"/>
              <a:t>27-10-2023</a:t>
            </a:fld>
            <a:endParaRPr lang="en-IN"/>
          </a:p>
        </p:txBody>
      </p:sp>
      <p:sp>
        <p:nvSpPr>
          <p:cNvPr id="8" name="Footer Placeholder 7">
            <a:extLst>
              <a:ext uri="{FF2B5EF4-FFF2-40B4-BE49-F238E27FC236}">
                <a16:creationId xmlns:a16="http://schemas.microsoft.com/office/drawing/2014/main" id="{2CC18165-F52B-CD70-F70A-925084FE4AD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D3E9427-257C-5FAD-907B-43D0892B01AE}"/>
              </a:ext>
            </a:extLst>
          </p:cNvPr>
          <p:cNvSpPr>
            <a:spLocks noGrp="1"/>
          </p:cNvSpPr>
          <p:nvPr>
            <p:ph type="sldNum" sz="quarter" idx="12"/>
          </p:nvPr>
        </p:nvSpPr>
        <p:spPr/>
        <p:txBody>
          <a:bodyPr/>
          <a:lstStyle/>
          <a:p>
            <a:fld id="{2EF13C4E-A067-418D-B68E-4878901A2C39}" type="slidenum">
              <a:rPr lang="en-IN" smtClean="0"/>
              <a:t>‹#›</a:t>
            </a:fld>
            <a:endParaRPr lang="en-IN"/>
          </a:p>
        </p:txBody>
      </p:sp>
    </p:spTree>
    <p:extLst>
      <p:ext uri="{BB962C8B-B14F-4D97-AF65-F5344CB8AC3E}">
        <p14:creationId xmlns:p14="http://schemas.microsoft.com/office/powerpoint/2010/main" val="38568489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AD38B4-299B-DD49-F5EB-45FEEAED985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1FBA5DC-5354-04B4-EE85-71377AD43E39}"/>
              </a:ext>
            </a:extLst>
          </p:cNvPr>
          <p:cNvSpPr>
            <a:spLocks noGrp="1"/>
          </p:cNvSpPr>
          <p:nvPr>
            <p:ph type="dt" sz="half" idx="10"/>
          </p:nvPr>
        </p:nvSpPr>
        <p:spPr/>
        <p:txBody>
          <a:bodyPr/>
          <a:lstStyle/>
          <a:p>
            <a:fld id="{77AE9CE9-0E1C-4BD4-8AA7-540EE3181ACB}" type="datetimeFigureOut">
              <a:rPr lang="en-IN" smtClean="0"/>
              <a:t>27-10-2023</a:t>
            </a:fld>
            <a:endParaRPr lang="en-IN"/>
          </a:p>
        </p:txBody>
      </p:sp>
      <p:sp>
        <p:nvSpPr>
          <p:cNvPr id="4" name="Footer Placeholder 3">
            <a:extLst>
              <a:ext uri="{FF2B5EF4-FFF2-40B4-BE49-F238E27FC236}">
                <a16:creationId xmlns:a16="http://schemas.microsoft.com/office/drawing/2014/main" id="{85D90B0E-F1A6-C4DF-BCF8-197DEC5F5D3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46A1BFA-BC2F-6056-D086-9783AC3BA4B9}"/>
              </a:ext>
            </a:extLst>
          </p:cNvPr>
          <p:cNvSpPr>
            <a:spLocks noGrp="1"/>
          </p:cNvSpPr>
          <p:nvPr>
            <p:ph type="sldNum" sz="quarter" idx="12"/>
          </p:nvPr>
        </p:nvSpPr>
        <p:spPr/>
        <p:txBody>
          <a:bodyPr/>
          <a:lstStyle/>
          <a:p>
            <a:fld id="{2EF13C4E-A067-418D-B68E-4878901A2C39}" type="slidenum">
              <a:rPr lang="en-IN" smtClean="0"/>
              <a:t>‹#›</a:t>
            </a:fld>
            <a:endParaRPr lang="en-IN"/>
          </a:p>
        </p:txBody>
      </p:sp>
    </p:spTree>
    <p:extLst>
      <p:ext uri="{BB962C8B-B14F-4D97-AF65-F5344CB8AC3E}">
        <p14:creationId xmlns:p14="http://schemas.microsoft.com/office/powerpoint/2010/main" val="7513975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A66AA3A-AEA6-C0E9-B654-4D2333A45718}"/>
              </a:ext>
            </a:extLst>
          </p:cNvPr>
          <p:cNvSpPr>
            <a:spLocks noGrp="1"/>
          </p:cNvSpPr>
          <p:nvPr>
            <p:ph type="dt" sz="half" idx="10"/>
          </p:nvPr>
        </p:nvSpPr>
        <p:spPr/>
        <p:txBody>
          <a:bodyPr/>
          <a:lstStyle/>
          <a:p>
            <a:fld id="{77AE9CE9-0E1C-4BD4-8AA7-540EE3181ACB}" type="datetimeFigureOut">
              <a:rPr lang="en-IN" smtClean="0"/>
              <a:t>27-10-2023</a:t>
            </a:fld>
            <a:endParaRPr lang="en-IN"/>
          </a:p>
        </p:txBody>
      </p:sp>
      <p:sp>
        <p:nvSpPr>
          <p:cNvPr id="3" name="Footer Placeholder 2">
            <a:extLst>
              <a:ext uri="{FF2B5EF4-FFF2-40B4-BE49-F238E27FC236}">
                <a16:creationId xmlns:a16="http://schemas.microsoft.com/office/drawing/2014/main" id="{C3DF6F1B-4B54-569B-6431-B13815F0A86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A4094E71-8F22-1592-B78F-4CFA1FDE49BB}"/>
              </a:ext>
            </a:extLst>
          </p:cNvPr>
          <p:cNvSpPr>
            <a:spLocks noGrp="1"/>
          </p:cNvSpPr>
          <p:nvPr>
            <p:ph type="sldNum" sz="quarter" idx="12"/>
          </p:nvPr>
        </p:nvSpPr>
        <p:spPr/>
        <p:txBody>
          <a:bodyPr/>
          <a:lstStyle/>
          <a:p>
            <a:fld id="{2EF13C4E-A067-418D-B68E-4878901A2C39}" type="slidenum">
              <a:rPr lang="en-IN" smtClean="0"/>
              <a:t>‹#›</a:t>
            </a:fld>
            <a:endParaRPr lang="en-IN"/>
          </a:p>
        </p:txBody>
      </p:sp>
    </p:spTree>
    <p:extLst>
      <p:ext uri="{BB962C8B-B14F-4D97-AF65-F5344CB8AC3E}">
        <p14:creationId xmlns:p14="http://schemas.microsoft.com/office/powerpoint/2010/main" val="31441783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42A65C-551A-A564-A92B-068E4373063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5B7ED77-491A-067E-A21D-095ECFD453D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E4A1FCF-686F-0D78-D626-D18E16E413E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3EFD1C9-CE29-0472-1ED8-33339E3940A5}"/>
              </a:ext>
            </a:extLst>
          </p:cNvPr>
          <p:cNvSpPr>
            <a:spLocks noGrp="1"/>
          </p:cNvSpPr>
          <p:nvPr>
            <p:ph type="dt" sz="half" idx="10"/>
          </p:nvPr>
        </p:nvSpPr>
        <p:spPr/>
        <p:txBody>
          <a:bodyPr/>
          <a:lstStyle/>
          <a:p>
            <a:fld id="{77AE9CE9-0E1C-4BD4-8AA7-540EE3181ACB}" type="datetimeFigureOut">
              <a:rPr lang="en-IN" smtClean="0"/>
              <a:t>27-10-2023</a:t>
            </a:fld>
            <a:endParaRPr lang="en-IN"/>
          </a:p>
        </p:txBody>
      </p:sp>
      <p:sp>
        <p:nvSpPr>
          <p:cNvPr id="6" name="Footer Placeholder 5">
            <a:extLst>
              <a:ext uri="{FF2B5EF4-FFF2-40B4-BE49-F238E27FC236}">
                <a16:creationId xmlns:a16="http://schemas.microsoft.com/office/drawing/2014/main" id="{47EB150A-A771-BD95-D4C6-75E9027038B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137C566-E2A9-1E63-2918-9EEEE5304EE9}"/>
              </a:ext>
            </a:extLst>
          </p:cNvPr>
          <p:cNvSpPr>
            <a:spLocks noGrp="1"/>
          </p:cNvSpPr>
          <p:nvPr>
            <p:ph type="sldNum" sz="quarter" idx="12"/>
          </p:nvPr>
        </p:nvSpPr>
        <p:spPr/>
        <p:txBody>
          <a:bodyPr/>
          <a:lstStyle/>
          <a:p>
            <a:fld id="{2EF13C4E-A067-418D-B68E-4878901A2C39}" type="slidenum">
              <a:rPr lang="en-IN" smtClean="0"/>
              <a:t>‹#›</a:t>
            </a:fld>
            <a:endParaRPr lang="en-IN"/>
          </a:p>
        </p:txBody>
      </p:sp>
    </p:spTree>
    <p:extLst>
      <p:ext uri="{BB962C8B-B14F-4D97-AF65-F5344CB8AC3E}">
        <p14:creationId xmlns:p14="http://schemas.microsoft.com/office/powerpoint/2010/main" val="64623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C1429-C074-C1AD-A645-A3F51CC1F87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BB1D0E6-9731-C790-F9EC-01E63676BC7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4531352-BA3E-391E-53DF-945FE0A9F3D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B370C56-DB4C-17ED-8B27-CA5EEB84CE4E}"/>
              </a:ext>
            </a:extLst>
          </p:cNvPr>
          <p:cNvSpPr>
            <a:spLocks noGrp="1"/>
          </p:cNvSpPr>
          <p:nvPr>
            <p:ph type="dt" sz="half" idx="10"/>
          </p:nvPr>
        </p:nvSpPr>
        <p:spPr/>
        <p:txBody>
          <a:bodyPr/>
          <a:lstStyle/>
          <a:p>
            <a:fld id="{77AE9CE9-0E1C-4BD4-8AA7-540EE3181ACB}" type="datetimeFigureOut">
              <a:rPr lang="en-IN" smtClean="0"/>
              <a:t>27-10-2023</a:t>
            </a:fld>
            <a:endParaRPr lang="en-IN"/>
          </a:p>
        </p:txBody>
      </p:sp>
      <p:sp>
        <p:nvSpPr>
          <p:cNvPr id="6" name="Footer Placeholder 5">
            <a:extLst>
              <a:ext uri="{FF2B5EF4-FFF2-40B4-BE49-F238E27FC236}">
                <a16:creationId xmlns:a16="http://schemas.microsoft.com/office/drawing/2014/main" id="{F5A4F0C8-4457-A57F-5D4E-70F6399F562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23117F4-5FDD-23F4-AD69-3D1FE4921782}"/>
              </a:ext>
            </a:extLst>
          </p:cNvPr>
          <p:cNvSpPr>
            <a:spLocks noGrp="1"/>
          </p:cNvSpPr>
          <p:nvPr>
            <p:ph type="sldNum" sz="quarter" idx="12"/>
          </p:nvPr>
        </p:nvSpPr>
        <p:spPr/>
        <p:txBody>
          <a:bodyPr/>
          <a:lstStyle/>
          <a:p>
            <a:fld id="{2EF13C4E-A067-418D-B68E-4878901A2C39}" type="slidenum">
              <a:rPr lang="en-IN" smtClean="0"/>
              <a:t>‹#›</a:t>
            </a:fld>
            <a:endParaRPr lang="en-IN"/>
          </a:p>
        </p:txBody>
      </p:sp>
    </p:spTree>
    <p:extLst>
      <p:ext uri="{BB962C8B-B14F-4D97-AF65-F5344CB8AC3E}">
        <p14:creationId xmlns:p14="http://schemas.microsoft.com/office/powerpoint/2010/main" val="7875620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3ACB181-A23F-A6E9-A0F9-54FFEB3EA70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30B735B-EB36-BA4C-98CE-0F115B571B0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46C3C99-2C1E-ED53-F310-053BDC16C07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7AE9CE9-0E1C-4BD4-8AA7-540EE3181ACB}" type="datetimeFigureOut">
              <a:rPr lang="en-IN" smtClean="0"/>
              <a:t>27-10-2023</a:t>
            </a:fld>
            <a:endParaRPr lang="en-IN"/>
          </a:p>
        </p:txBody>
      </p:sp>
      <p:sp>
        <p:nvSpPr>
          <p:cNvPr id="5" name="Footer Placeholder 4">
            <a:extLst>
              <a:ext uri="{FF2B5EF4-FFF2-40B4-BE49-F238E27FC236}">
                <a16:creationId xmlns:a16="http://schemas.microsoft.com/office/drawing/2014/main" id="{D814D5CA-F46D-01BE-AB0A-F7BF9F8E7AB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00C1BCE6-59B0-8A40-7379-9002F55734B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EF13C4E-A067-418D-B68E-4878901A2C39}" type="slidenum">
              <a:rPr lang="en-IN" smtClean="0"/>
              <a:t>‹#›</a:t>
            </a:fld>
            <a:endParaRPr lang="en-IN"/>
          </a:p>
        </p:txBody>
      </p:sp>
    </p:spTree>
    <p:extLst>
      <p:ext uri="{BB962C8B-B14F-4D97-AF65-F5344CB8AC3E}">
        <p14:creationId xmlns:p14="http://schemas.microsoft.com/office/powerpoint/2010/main" val="13586263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www.projectpro.io/project/project-demo?utm_source=Blog571&amp;utm_medium=ProductValue" TargetMode="External"/><Relationship Id="rId2" Type="http://schemas.openxmlformats.org/officeDocument/2006/relationships/hyperlink" Target="https://www.projectpro.io/article/top-10-machine-learning-projects-for-beginners-in-2021/397"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BB41B5-6B3C-A78F-7C37-11D35AB708B0}"/>
              </a:ext>
            </a:extLst>
          </p:cNvPr>
          <p:cNvSpPr>
            <a:spLocks noGrp="1"/>
          </p:cNvSpPr>
          <p:nvPr>
            <p:ph type="ctrTitle"/>
          </p:nvPr>
        </p:nvSpPr>
        <p:spPr/>
        <p:txBody>
          <a:bodyPr>
            <a:normAutofit fontScale="90000"/>
          </a:bodyPr>
          <a:lstStyle/>
          <a:p>
            <a:r>
              <a:rPr lang="en-US" sz="7200" b="1" dirty="0" smtClean="0"/>
              <a:t>FUTURE SALES  PREDICTION</a:t>
            </a:r>
            <a:r>
              <a:rPr lang="en-IN" sz="7200" b="1" dirty="0" smtClean="0"/>
              <a:t/>
            </a:r>
            <a:br>
              <a:rPr lang="en-IN" sz="7200" b="1" dirty="0" smtClean="0"/>
            </a:br>
            <a:r>
              <a:rPr lang="en-IN" sz="7200" b="1" dirty="0" smtClean="0"/>
              <a:t>PHASE-4</a:t>
            </a:r>
            <a:endParaRPr lang="en-IN" sz="7200" b="1" dirty="0"/>
          </a:p>
        </p:txBody>
      </p:sp>
      <p:sp>
        <p:nvSpPr>
          <p:cNvPr id="3" name="Subtitle 2">
            <a:extLst>
              <a:ext uri="{FF2B5EF4-FFF2-40B4-BE49-F238E27FC236}">
                <a16:creationId xmlns:a16="http://schemas.microsoft.com/office/drawing/2014/main" id="{C246CD22-370D-4320-0692-497EEC36B49B}"/>
              </a:ext>
            </a:extLst>
          </p:cNvPr>
          <p:cNvSpPr>
            <a:spLocks noGrp="1"/>
          </p:cNvSpPr>
          <p:nvPr>
            <p:ph type="subTitle" idx="1"/>
          </p:nvPr>
        </p:nvSpPr>
        <p:spPr/>
        <p:txBody>
          <a:bodyPr>
            <a:normAutofit/>
          </a:bodyPr>
          <a:lstStyle/>
          <a:p>
            <a:r>
              <a:rPr lang="en-US" sz="4400" b="1" dirty="0"/>
              <a:t>  DEVELOPMENT PART </a:t>
            </a:r>
            <a:r>
              <a:rPr lang="en-US" sz="4400" b="1" dirty="0" smtClean="0"/>
              <a:t>2</a:t>
            </a:r>
            <a:endParaRPr lang="en-US" sz="4400" b="1" dirty="0"/>
          </a:p>
          <a:p>
            <a:r>
              <a:rPr lang="en-US" sz="4000" b="1" dirty="0"/>
              <a:t>    </a:t>
            </a:r>
            <a:r>
              <a:rPr lang="en-US" sz="4000" b="1" dirty="0" smtClean="0"/>
              <a:t> </a:t>
            </a:r>
            <a:r>
              <a:rPr lang="en-US" sz="4000" b="1" dirty="0"/>
              <a:t>PROCESSING THE DATASET</a:t>
            </a:r>
            <a:endParaRPr lang="en-IN" sz="4000" b="1" dirty="0"/>
          </a:p>
        </p:txBody>
      </p:sp>
    </p:spTree>
    <p:extLst>
      <p:ext uri="{BB962C8B-B14F-4D97-AF65-F5344CB8AC3E}">
        <p14:creationId xmlns:p14="http://schemas.microsoft.com/office/powerpoint/2010/main" val="2860841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AB98C-439C-AE86-053D-6B1211193D95}"/>
              </a:ext>
            </a:extLst>
          </p:cNvPr>
          <p:cNvSpPr>
            <a:spLocks noGrp="1"/>
          </p:cNvSpPr>
          <p:nvPr>
            <p:ph type="title"/>
          </p:nvPr>
        </p:nvSpPr>
        <p:spPr/>
        <p:txBody>
          <a:bodyPr/>
          <a:lstStyle/>
          <a:p>
            <a:r>
              <a:rPr lang="en-US" dirty="0"/>
              <a:t> </a:t>
            </a:r>
            <a:r>
              <a:rPr lang="en-US" b="1" dirty="0"/>
              <a:t>SALES</a:t>
            </a:r>
            <a:r>
              <a:rPr lang="en-US" b="1" dirty="0" smtClean="0"/>
              <a:t> </a:t>
            </a:r>
            <a:r>
              <a:rPr lang="en-US" b="1" dirty="0"/>
              <a:t>PRICE PREDICTION</a:t>
            </a:r>
            <a:endParaRPr lang="en-IN" b="1" dirty="0"/>
          </a:p>
        </p:txBody>
      </p:sp>
      <p:sp>
        <p:nvSpPr>
          <p:cNvPr id="3" name="Content Placeholder 2">
            <a:extLst>
              <a:ext uri="{FF2B5EF4-FFF2-40B4-BE49-F238E27FC236}">
                <a16:creationId xmlns:a16="http://schemas.microsoft.com/office/drawing/2014/main" id="{FB4BDBA4-B336-AD6C-3809-61D882B56853}"/>
              </a:ext>
            </a:extLst>
          </p:cNvPr>
          <p:cNvSpPr>
            <a:spLocks noGrp="1"/>
          </p:cNvSpPr>
          <p:nvPr>
            <p:ph idx="1"/>
          </p:nvPr>
        </p:nvSpPr>
        <p:spPr/>
        <p:txBody>
          <a:bodyPr/>
          <a:lstStyle/>
          <a:p>
            <a:pPr algn="l"/>
            <a:r>
              <a:rPr lang="en-US" b="0" i="0" dirty="0">
                <a:solidFill>
                  <a:srgbClr val="000000"/>
                </a:solidFill>
                <a:effectLst/>
                <a:latin typeface="Montserrat" panose="020F0502020204030204" pitchFamily="2" charset="0"/>
              </a:rPr>
              <a:t>Stock Price Prediction </a:t>
            </a:r>
            <a:r>
              <a:rPr lang="en-US" b="0" i="0" dirty="0">
                <a:solidFill>
                  <a:srgbClr val="184CD1"/>
                </a:solidFill>
                <a:effectLst/>
                <a:latin typeface="Montserrat" panose="020F0502020204030204" pitchFamily="2" charset="0"/>
                <a:hlinkClick r:id="rId2" tooltip="using machine learning"/>
              </a:rPr>
              <a:t>using machine learning</a:t>
            </a:r>
            <a:r>
              <a:rPr lang="en-US" b="0" i="0" dirty="0">
                <a:solidFill>
                  <a:srgbClr val="000000"/>
                </a:solidFill>
                <a:effectLst/>
                <a:latin typeface="Montserrat" panose="020F0502020204030204" pitchFamily="2" charset="0"/>
              </a:rPr>
              <a:t> is the process of predicting the future value of a stock traded on a stock exchange for reaping profits. With multiple factors involved in predicting stock prices, it is challenging to predict stock prices with high accuracy, and this is where machine learning plays a vital role. </a:t>
            </a:r>
          </a:p>
          <a:p>
            <a:pPr marL="0" indent="0">
              <a:buNone/>
            </a:pPr>
            <a:r>
              <a:rPr lang="en-US" b="0" i="0" dirty="0">
                <a:solidFill>
                  <a:srgbClr val="184CD1"/>
                </a:solidFill>
                <a:effectLst/>
                <a:latin typeface="Montserrat" panose="020F0502020204030204" pitchFamily="2" charset="0"/>
                <a:hlinkClick r:id="rId3" tooltip="ProjectPro Free Projects on Big Data and Data Science"/>
              </a:rPr>
              <a:t/>
            </a:r>
            <a:br>
              <a:rPr lang="en-US" b="0" i="0" dirty="0">
                <a:solidFill>
                  <a:srgbClr val="184CD1"/>
                </a:solidFill>
                <a:effectLst/>
                <a:latin typeface="Montserrat" panose="020F0502020204030204" pitchFamily="2" charset="0"/>
                <a:hlinkClick r:id="rId3" tooltip="ProjectPro Free Projects on Big Data and Data Science"/>
              </a:rPr>
            </a:br>
            <a:endParaRPr lang="en-IN" dirty="0"/>
          </a:p>
        </p:txBody>
      </p:sp>
    </p:spTree>
    <p:extLst>
      <p:ext uri="{BB962C8B-B14F-4D97-AF65-F5344CB8AC3E}">
        <p14:creationId xmlns:p14="http://schemas.microsoft.com/office/powerpoint/2010/main" val="4204123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2BB02-6A74-90A1-9E28-A984978317E4}"/>
              </a:ext>
            </a:extLst>
          </p:cNvPr>
          <p:cNvSpPr>
            <a:spLocks noGrp="1"/>
          </p:cNvSpPr>
          <p:nvPr>
            <p:ph type="title"/>
          </p:nvPr>
        </p:nvSpPr>
        <p:spPr/>
        <p:txBody>
          <a:bodyPr/>
          <a:lstStyle/>
          <a:p>
            <a:r>
              <a:rPr lang="en-US" dirty="0"/>
              <a:t>            PREPROCESSING THE DATASET</a:t>
            </a:r>
            <a:endParaRPr lang="en-IN" dirty="0"/>
          </a:p>
        </p:txBody>
      </p:sp>
      <p:sp>
        <p:nvSpPr>
          <p:cNvPr id="3" name="Content Placeholder 2">
            <a:extLst>
              <a:ext uri="{FF2B5EF4-FFF2-40B4-BE49-F238E27FC236}">
                <a16:creationId xmlns:a16="http://schemas.microsoft.com/office/drawing/2014/main" id="{1013A285-C85E-498C-794C-785D4BD22D1E}"/>
              </a:ext>
            </a:extLst>
          </p:cNvPr>
          <p:cNvSpPr>
            <a:spLocks noGrp="1"/>
          </p:cNvSpPr>
          <p:nvPr>
            <p:ph idx="1"/>
          </p:nvPr>
        </p:nvSpPr>
        <p:spPr/>
        <p:txBody>
          <a:bodyPr/>
          <a:lstStyle/>
          <a:p>
            <a:r>
              <a:rPr lang="en-US" dirty="0"/>
              <a:t>Preprocessing the dataset in stock price prediction involves cleaning, normalizing, and transforming the data for better analysis. It helps remove noise and inconsistencies to improve the accuracy of the prediction models.</a:t>
            </a:r>
            <a:endParaRPr lang="en-IN" dirty="0"/>
          </a:p>
        </p:txBody>
      </p:sp>
    </p:spTree>
    <p:extLst>
      <p:ext uri="{BB962C8B-B14F-4D97-AF65-F5344CB8AC3E}">
        <p14:creationId xmlns:p14="http://schemas.microsoft.com/office/powerpoint/2010/main" val="9155967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1D024F-9821-6BA4-A185-845550698C5F}"/>
              </a:ext>
            </a:extLst>
          </p:cNvPr>
          <p:cNvSpPr>
            <a:spLocks noGrp="1"/>
          </p:cNvSpPr>
          <p:nvPr>
            <p:ph type="title"/>
          </p:nvPr>
        </p:nvSpPr>
        <p:spPr/>
        <p:txBody>
          <a:bodyPr/>
          <a:lstStyle/>
          <a:p>
            <a:r>
              <a:rPr lang="en-US" dirty="0"/>
              <a:t>                      PROCESS AND DATA</a:t>
            </a:r>
            <a:endParaRPr lang="en-IN" dirty="0"/>
          </a:p>
        </p:txBody>
      </p:sp>
      <p:sp>
        <p:nvSpPr>
          <p:cNvPr id="3" name="Content Placeholder 2">
            <a:extLst>
              <a:ext uri="{FF2B5EF4-FFF2-40B4-BE49-F238E27FC236}">
                <a16:creationId xmlns:a16="http://schemas.microsoft.com/office/drawing/2014/main" id="{5C9F17F9-2DEC-D788-4D1E-12EE64566737}"/>
              </a:ext>
            </a:extLst>
          </p:cNvPr>
          <p:cNvSpPr>
            <a:spLocks noGrp="1"/>
          </p:cNvSpPr>
          <p:nvPr>
            <p:ph idx="1"/>
          </p:nvPr>
        </p:nvSpPr>
        <p:spPr/>
        <p:txBody>
          <a:bodyPr>
            <a:normAutofit fontScale="55000" lnSpcReduction="20000"/>
          </a:bodyPr>
          <a:lstStyle/>
          <a:p>
            <a:r>
              <a:rPr lang="en-US" dirty="0"/>
              <a:t>Data Collection: Gather historical stock prices, trading volumes, and relevant financial data. Sources could include financial databases, APIs, or web scraping tools.</a:t>
            </a:r>
          </a:p>
          <a:p>
            <a:r>
              <a:rPr lang="en-US" dirty="0"/>
              <a:t>Data Pre-processing: Clean the data, handle missing values, and perform feature engineering. This step might involve normalization, scaling, or transforming the data to make it suitable for the chosen model.</a:t>
            </a:r>
          </a:p>
          <a:p>
            <a:r>
              <a:rPr lang="en-US" dirty="0"/>
              <a:t>Feature Selection: Choose relevant features that might affect stock prices, such as historical prices, trading volumes, news sentiment, economic indicators, and company-specific information</a:t>
            </a:r>
          </a:p>
          <a:p>
            <a:r>
              <a:rPr lang="en-US" dirty="0"/>
              <a:t>Model Selection: Select an appropriate machine learning algorithm such as linear regression, decision trees, random forests, or deep learning models like recurrent neural networks (RNNs) or long short-term memory networks (LSTMs)</a:t>
            </a:r>
          </a:p>
          <a:p>
            <a:r>
              <a:rPr lang="en-US" dirty="0"/>
              <a:t>Training the Model: Use a portion of the data to train the model, adjusting parameters and hyper parameters to optimize performance.</a:t>
            </a:r>
          </a:p>
          <a:p>
            <a:r>
              <a:rPr lang="en-US" dirty="0"/>
              <a:t>Model Evaluation: Assess the model's performance using metrics like Mean Absolute Error (MAE), Mean Squared Error (MSE), or Root Mean Squared Error (RMSE) on a validation dataset.</a:t>
            </a:r>
          </a:p>
          <a:p>
            <a:r>
              <a:rPr lang="en-US" dirty="0"/>
              <a:t>Testing the Model: Apply the trained model to a separate test dataset to evaluate its predictive power.</a:t>
            </a:r>
          </a:p>
          <a:p>
            <a:r>
              <a:rPr lang="en-US" dirty="0"/>
              <a:t>Iterate and  Refine: Fine-tune the model by iterating on the pre-processing steps, feature selection, and model selection to improve predictive accuracy. It’s important to note that stock market prediction is inherently complex and subject to a variety of external factors, including market sentiment, geopolitical events, and economic indicators, which might not be fully captured by historical data alone. Therefore, it's essential to exercise caution and understand the limitations of any predictive mode</a:t>
            </a:r>
            <a:endParaRPr lang="en-IN" dirty="0"/>
          </a:p>
        </p:txBody>
      </p:sp>
    </p:spTree>
    <p:extLst>
      <p:ext uri="{BB962C8B-B14F-4D97-AF65-F5344CB8AC3E}">
        <p14:creationId xmlns:p14="http://schemas.microsoft.com/office/powerpoint/2010/main" val="32800790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458819" y="848138"/>
            <a:ext cx="8114165" cy="4545495"/>
          </a:xfrm>
          <a:prstGeom prst="rect">
            <a:avLst/>
          </a:prstGeom>
        </p:spPr>
      </p:pic>
    </p:spTree>
    <p:extLst>
      <p:ext uri="{BB962C8B-B14F-4D97-AF65-F5344CB8AC3E}">
        <p14:creationId xmlns:p14="http://schemas.microsoft.com/office/powerpoint/2010/main" val="38601200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B6D088E-32DB-DDBA-9DC5-78E864D7179F}"/>
              </a:ext>
            </a:extLst>
          </p:cNvPr>
          <p:cNvPicPr>
            <a:picLocks/>
          </p:cNvPicPr>
          <p:nvPr/>
        </p:nvPicPr>
        <p:blipFill>
          <a:blip r:embed="rId2" cstate="print"/>
          <a:srcRect/>
          <a:stretch/>
        </p:blipFill>
        <p:spPr>
          <a:xfrm>
            <a:off x="1243263" y="778042"/>
            <a:ext cx="9312441" cy="5325979"/>
          </a:xfrm>
          <a:prstGeom prst="rect">
            <a:avLst/>
          </a:prstGeom>
        </p:spPr>
      </p:pic>
    </p:spTree>
    <p:extLst>
      <p:ext uri="{BB962C8B-B14F-4D97-AF65-F5344CB8AC3E}">
        <p14:creationId xmlns:p14="http://schemas.microsoft.com/office/powerpoint/2010/main" val="23534953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C015C2B-4896-E743-936D-0F9BB9342AD5}"/>
              </a:ext>
            </a:extLst>
          </p:cNvPr>
          <p:cNvPicPr>
            <a:picLocks/>
          </p:cNvPicPr>
          <p:nvPr/>
        </p:nvPicPr>
        <p:blipFill>
          <a:blip r:embed="rId2" cstate="print"/>
          <a:srcRect/>
          <a:stretch/>
        </p:blipFill>
        <p:spPr>
          <a:xfrm>
            <a:off x="1355558" y="677779"/>
            <a:ext cx="9537031" cy="5502441"/>
          </a:xfrm>
          <a:prstGeom prst="rect">
            <a:avLst/>
          </a:prstGeom>
        </p:spPr>
      </p:pic>
    </p:spTree>
    <p:extLst>
      <p:ext uri="{BB962C8B-B14F-4D97-AF65-F5344CB8AC3E}">
        <p14:creationId xmlns:p14="http://schemas.microsoft.com/office/powerpoint/2010/main" val="14382251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D7AFAAD-0D05-EB02-64FC-2ADEF995A1C1}"/>
              </a:ext>
            </a:extLst>
          </p:cNvPr>
          <p:cNvPicPr>
            <a:picLocks/>
          </p:cNvPicPr>
          <p:nvPr/>
        </p:nvPicPr>
        <p:blipFill>
          <a:blip r:embed="rId2" cstate="print"/>
          <a:srcRect/>
          <a:stretch/>
        </p:blipFill>
        <p:spPr>
          <a:xfrm>
            <a:off x="1507957" y="930441"/>
            <a:ext cx="8341895" cy="5069306"/>
          </a:xfrm>
          <a:prstGeom prst="rect">
            <a:avLst/>
          </a:prstGeom>
        </p:spPr>
      </p:pic>
    </p:spTree>
    <p:extLst>
      <p:ext uri="{BB962C8B-B14F-4D97-AF65-F5344CB8AC3E}">
        <p14:creationId xmlns:p14="http://schemas.microsoft.com/office/powerpoint/2010/main" val="22445526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4404623" y="1487556"/>
            <a:ext cx="3932237" cy="3811588"/>
          </a:xfrm>
        </p:spPr>
        <p:txBody>
          <a:bodyPr>
            <a:normAutofit/>
          </a:bodyPr>
          <a:lstStyle/>
          <a:p>
            <a:r>
              <a:rPr lang="en-US" sz="1800" b="1" dirty="0" smtClean="0"/>
              <a:t>Team Member </a:t>
            </a:r>
          </a:p>
          <a:p>
            <a:r>
              <a:rPr lang="en-US" sz="1800" b="1" dirty="0" smtClean="0"/>
              <a:t>Leader: </a:t>
            </a:r>
            <a:r>
              <a:rPr lang="en-US" sz="1800" b="1" dirty="0" err="1" smtClean="0"/>
              <a:t>SalmanAhmed</a:t>
            </a:r>
            <a:r>
              <a:rPr lang="en-US" sz="1800" b="1" dirty="0" smtClean="0"/>
              <a:t> S.M.I</a:t>
            </a:r>
            <a:endParaRPr lang="en-IN" sz="1800" b="1" dirty="0" smtClean="0"/>
          </a:p>
          <a:p>
            <a:r>
              <a:rPr lang="en-US" sz="1800" b="1" dirty="0" smtClean="0"/>
              <a:t>Member: Mohammed </a:t>
            </a:r>
            <a:r>
              <a:rPr lang="en-US" sz="1800" b="1" dirty="0" err="1" smtClean="0"/>
              <a:t>Sufiyan</a:t>
            </a:r>
            <a:r>
              <a:rPr lang="en-US" sz="1800" b="1" dirty="0" smtClean="0"/>
              <a:t> S</a:t>
            </a:r>
          </a:p>
          <a:p>
            <a:r>
              <a:rPr lang="en-US" sz="1800" b="1" dirty="0" smtClean="0"/>
              <a:t>Member: Mohammed </a:t>
            </a:r>
            <a:r>
              <a:rPr lang="en-US" sz="1800" b="1" dirty="0" err="1" smtClean="0"/>
              <a:t>Saad</a:t>
            </a:r>
            <a:r>
              <a:rPr lang="en-US" sz="1800" b="1" dirty="0" smtClean="0"/>
              <a:t> G</a:t>
            </a:r>
          </a:p>
          <a:p>
            <a:r>
              <a:rPr lang="en-US" sz="1800" b="1" dirty="0" smtClean="0"/>
              <a:t>Member: Mohammed </a:t>
            </a:r>
            <a:r>
              <a:rPr lang="en-US" sz="1800" b="1" dirty="0" err="1" smtClean="0"/>
              <a:t>Saad</a:t>
            </a:r>
            <a:r>
              <a:rPr lang="en-US" sz="1800" b="1" dirty="0" smtClean="0"/>
              <a:t> A</a:t>
            </a:r>
          </a:p>
          <a:p>
            <a:r>
              <a:rPr lang="en-US" sz="1800" b="1" dirty="0" smtClean="0"/>
              <a:t>Member: Mohammed </a:t>
            </a:r>
            <a:r>
              <a:rPr lang="en-US" sz="1800" b="1" dirty="0" err="1" smtClean="0"/>
              <a:t>Raseef</a:t>
            </a:r>
            <a:r>
              <a:rPr lang="en-US" sz="1800" b="1" dirty="0" smtClean="0"/>
              <a:t> </a:t>
            </a:r>
            <a:r>
              <a:rPr lang="en-US" sz="1800" b="1" dirty="0" err="1" smtClean="0"/>
              <a:t>Rayyaan</a:t>
            </a:r>
            <a:r>
              <a:rPr lang="en-US" sz="1800" b="1" dirty="0" smtClean="0"/>
              <a:t> I</a:t>
            </a:r>
          </a:p>
        </p:txBody>
      </p:sp>
    </p:spTree>
    <p:extLst>
      <p:ext uri="{BB962C8B-B14F-4D97-AF65-F5344CB8AC3E}">
        <p14:creationId xmlns:p14="http://schemas.microsoft.com/office/powerpoint/2010/main" val="42173530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69</TotalTime>
  <Words>442</Words>
  <Application>Microsoft Office PowerPoint</Application>
  <PresentationFormat>Widescreen</PresentationFormat>
  <Paragraphs>23</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Montserrat</vt:lpstr>
      <vt:lpstr>Office Theme</vt:lpstr>
      <vt:lpstr>FUTURE SALES  PREDICTION PHASE-4</vt:lpstr>
      <vt:lpstr> SALES PRICE PREDICTION</vt:lpstr>
      <vt:lpstr>            PREPROCESSING THE DATASET</vt:lpstr>
      <vt:lpstr>                      PROCESS AND DATA</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STOCK PRICE PREDICTION</dc:title>
  <dc:creator>arul januries</dc:creator>
  <cp:lastModifiedBy>3IT2</cp:lastModifiedBy>
  <cp:revision>4</cp:revision>
  <dcterms:created xsi:type="dcterms:W3CDTF">2023-10-17T12:54:10Z</dcterms:created>
  <dcterms:modified xsi:type="dcterms:W3CDTF">2023-10-27T05:44:06Z</dcterms:modified>
</cp:coreProperties>
</file>