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3264-0675-46A3-9619-77920AB6320C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7760-971E-4D10-B6F6-3E36AC25A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95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3264-0675-46A3-9619-77920AB6320C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7760-971E-4D10-B6F6-3E36AC25A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60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3264-0675-46A3-9619-77920AB6320C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7760-971E-4D10-B6F6-3E36AC25A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61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3264-0675-46A3-9619-77920AB6320C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7760-971E-4D10-B6F6-3E36AC25A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28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3264-0675-46A3-9619-77920AB6320C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7760-971E-4D10-B6F6-3E36AC25A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04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3264-0675-46A3-9619-77920AB6320C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7760-971E-4D10-B6F6-3E36AC25A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11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3264-0675-46A3-9619-77920AB6320C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7760-971E-4D10-B6F6-3E36AC25A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37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3264-0675-46A3-9619-77920AB6320C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7760-971E-4D10-B6F6-3E36AC25A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55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3264-0675-46A3-9619-77920AB6320C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7760-971E-4D10-B6F6-3E36AC25A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14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3264-0675-46A3-9619-77920AB6320C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7760-971E-4D10-B6F6-3E36AC25A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72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3264-0675-46A3-9619-77920AB6320C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27760-971E-4D10-B6F6-3E36AC25A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05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C3264-0675-46A3-9619-77920AB6320C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27760-971E-4D10-B6F6-3E36AC25A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69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FUTURE SALES  PREDICTION</a:t>
            </a:r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/>
              <a:t>PHASE-5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495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02257" y="1752600"/>
            <a:ext cx="3932237" cy="3811588"/>
          </a:xfrm>
        </p:spPr>
        <p:txBody>
          <a:bodyPr>
            <a:normAutofit/>
          </a:bodyPr>
          <a:lstStyle/>
          <a:p>
            <a:r>
              <a:rPr lang="en-US" sz="1800" b="1" dirty="0"/>
              <a:t>Team Member </a:t>
            </a:r>
          </a:p>
          <a:p>
            <a:r>
              <a:rPr lang="en-US" sz="1800" b="1" dirty="0"/>
              <a:t>Leader: </a:t>
            </a:r>
            <a:r>
              <a:rPr lang="en-US" sz="1800" b="1" dirty="0" err="1"/>
              <a:t>SalmanAhmed</a:t>
            </a:r>
            <a:r>
              <a:rPr lang="en-US" sz="1800" b="1" dirty="0"/>
              <a:t> S.M.I</a:t>
            </a:r>
            <a:endParaRPr lang="en-IN" sz="1800" b="1" dirty="0"/>
          </a:p>
          <a:p>
            <a:r>
              <a:rPr lang="en-US" sz="1800" b="1" dirty="0"/>
              <a:t>Member: Mohammed </a:t>
            </a:r>
            <a:r>
              <a:rPr lang="en-US" sz="1800" b="1" dirty="0" err="1"/>
              <a:t>Sufiyan</a:t>
            </a:r>
            <a:r>
              <a:rPr lang="en-US" sz="1800" b="1" dirty="0"/>
              <a:t> S</a:t>
            </a:r>
          </a:p>
          <a:p>
            <a:r>
              <a:rPr lang="en-US" sz="1800" b="1" dirty="0"/>
              <a:t>Member: Mohammed </a:t>
            </a:r>
            <a:r>
              <a:rPr lang="en-US" sz="1800" b="1" dirty="0" err="1"/>
              <a:t>Saad</a:t>
            </a:r>
            <a:r>
              <a:rPr lang="en-US" sz="1800" b="1" dirty="0"/>
              <a:t> G</a:t>
            </a:r>
          </a:p>
          <a:p>
            <a:r>
              <a:rPr lang="en-US" sz="1800" b="1" dirty="0"/>
              <a:t>Member: Mohammed </a:t>
            </a:r>
            <a:r>
              <a:rPr lang="en-US" sz="1800" b="1" dirty="0" err="1"/>
              <a:t>Saad</a:t>
            </a:r>
            <a:r>
              <a:rPr lang="en-US" sz="1800" b="1" dirty="0"/>
              <a:t> A</a:t>
            </a:r>
          </a:p>
          <a:p>
            <a:r>
              <a:rPr lang="en-US" sz="1800" b="1" dirty="0"/>
              <a:t>Member: Mohammed </a:t>
            </a:r>
            <a:r>
              <a:rPr lang="en-US" sz="1800" b="1" dirty="0" err="1"/>
              <a:t>Raseef</a:t>
            </a:r>
            <a:r>
              <a:rPr lang="en-US" sz="1800" b="1" dirty="0"/>
              <a:t> </a:t>
            </a:r>
            <a:r>
              <a:rPr lang="en-US" sz="1800" b="1" dirty="0" err="1"/>
              <a:t>Rayyaan</a:t>
            </a:r>
            <a:r>
              <a:rPr lang="en-US" sz="1800" b="1" dirty="0"/>
              <a:t> I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74057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5F39C0-C449-811F-94C6-711200FAF9BD}"/>
              </a:ext>
            </a:extLst>
          </p:cNvPr>
          <p:cNvPicPr>
            <a:picLocks/>
          </p:cNvPicPr>
          <p:nvPr/>
        </p:nvPicPr>
        <p:blipFill>
          <a:blip r:embed="rId2" cstate="print"/>
          <a:srcRect/>
          <a:stretch/>
        </p:blipFill>
        <p:spPr>
          <a:xfrm>
            <a:off x="1812759" y="780732"/>
            <a:ext cx="7253454" cy="56361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5F39C0-C449-811F-94C6-711200FAF9BD}"/>
              </a:ext>
            </a:extLst>
          </p:cNvPr>
          <p:cNvPicPr>
            <a:picLocks/>
          </p:cNvPicPr>
          <p:nvPr/>
        </p:nvPicPr>
        <p:blipFill>
          <a:blip r:embed="rId2" cstate="print"/>
          <a:srcRect/>
          <a:stretch/>
        </p:blipFill>
        <p:spPr>
          <a:xfrm>
            <a:off x="1965159" y="933132"/>
            <a:ext cx="7253454" cy="563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9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5E113C-6DBF-CD02-0820-2EE1A9808345}"/>
              </a:ext>
            </a:extLst>
          </p:cNvPr>
          <p:cNvPicPr>
            <a:picLocks/>
          </p:cNvPicPr>
          <p:nvPr/>
        </p:nvPicPr>
        <p:blipFill>
          <a:blip r:embed="rId2" cstate="print"/>
          <a:srcRect/>
          <a:stretch/>
        </p:blipFill>
        <p:spPr>
          <a:xfrm>
            <a:off x="1732547" y="615632"/>
            <a:ext cx="8309811" cy="553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0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1E386F-6BBF-1085-E7A2-37563BB57D7A}"/>
              </a:ext>
            </a:extLst>
          </p:cNvPr>
          <p:cNvPicPr>
            <a:picLocks/>
          </p:cNvPicPr>
          <p:nvPr/>
        </p:nvPicPr>
        <p:blipFill>
          <a:blip r:embed="rId2" cstate="print"/>
          <a:srcRect/>
          <a:stretch/>
        </p:blipFill>
        <p:spPr>
          <a:xfrm>
            <a:off x="1957136" y="865789"/>
            <a:ext cx="7756358" cy="571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5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8814C8-D745-B78B-EF49-BD4802E153E2}"/>
              </a:ext>
            </a:extLst>
          </p:cNvPr>
          <p:cNvPicPr>
            <a:picLocks/>
          </p:cNvPicPr>
          <p:nvPr/>
        </p:nvPicPr>
        <p:blipFill>
          <a:blip r:embed="rId2" cstate="print"/>
          <a:srcRect/>
          <a:stretch/>
        </p:blipFill>
        <p:spPr>
          <a:xfrm>
            <a:off x="1965157" y="1475875"/>
            <a:ext cx="7660105" cy="476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7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FA318F-6629-5F5D-93F4-D3087E33D529}"/>
              </a:ext>
            </a:extLst>
          </p:cNvPr>
          <p:cNvPicPr>
            <a:picLocks/>
          </p:cNvPicPr>
          <p:nvPr/>
        </p:nvPicPr>
        <p:blipFill>
          <a:blip r:embed="rId2" cstate="print"/>
          <a:srcRect/>
          <a:stretch/>
        </p:blipFill>
        <p:spPr>
          <a:xfrm>
            <a:off x="1090863" y="420036"/>
            <a:ext cx="8758990" cy="625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14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5E793C-7F9D-603E-DC93-662FE14D0A84}"/>
              </a:ext>
            </a:extLst>
          </p:cNvPr>
          <p:cNvPicPr>
            <a:picLocks/>
          </p:cNvPicPr>
          <p:nvPr/>
        </p:nvPicPr>
        <p:blipFill>
          <a:blip r:embed="rId2" cstate="print"/>
          <a:srcRect/>
          <a:stretch/>
        </p:blipFill>
        <p:spPr>
          <a:xfrm>
            <a:off x="1788695" y="1692442"/>
            <a:ext cx="8726905" cy="433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64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4D67F2-C3D4-EFFB-8E86-CB1B018B6661}"/>
              </a:ext>
            </a:extLst>
          </p:cNvPr>
          <p:cNvPicPr>
            <a:picLocks/>
          </p:cNvPicPr>
          <p:nvPr/>
        </p:nvPicPr>
        <p:blipFill>
          <a:blip r:embed="rId2" cstate="print"/>
          <a:srcRect/>
          <a:stretch/>
        </p:blipFill>
        <p:spPr>
          <a:xfrm>
            <a:off x="1973178" y="647600"/>
            <a:ext cx="8518358" cy="578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05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6A63-0490-A518-DE5C-D8D7FA49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C333-CFB9-D502-8A03-DF37D2BC7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preprocess the dataset for stock price prediction, you can consider steps like removing duplicates, handling missing values, scaling the data, and splitting it into training and testing sets.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447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68</Words>
  <Application>Microsoft Office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FUTURE SALES  PREDICTION PHASE-5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SALES  PREDICTION PHASE-5</dc:title>
  <dc:creator>3IT2</dc:creator>
  <cp:lastModifiedBy>3IT2</cp:lastModifiedBy>
  <cp:revision>3</cp:revision>
  <dcterms:created xsi:type="dcterms:W3CDTF">2023-10-27T05:29:04Z</dcterms:created>
  <dcterms:modified xsi:type="dcterms:W3CDTF">2023-10-27T05:44:03Z</dcterms:modified>
</cp:coreProperties>
</file>