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notesMaster" Target="notesMasters/notesMaster1.xml"/><Relationship Id="rId2" Type="http://schemas.openxmlformats.org/officeDocument/2006/relationships/customXml" Target="../customXml/item2.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24" Type="http://schemas.microsoft.com/office/2015/10/relationships/revisionInfo" Target="revisionInfo.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Student Name-College Name-Department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p>
        </p:txBody>
      </p:sp>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p:txBody>
      </p:sp>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IN" sz="2400" dirty="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algn="l"/>
            <a:r>
              <a:rPr sz="1800"/>
              <a:t>The proposed system uses machine learning to automatically detect and classify fault types based on real-time sensor data. By analyzing inputs such as voltage, current, and frequency, the model can accurately identify fault conditions and their categories.
This solution is deployed on IBM Cloud using Watson Studio and Watson Machine Learning, enabling scalable, real-time fault detection. The cloud-based deployment allows seamless integration with external systems or IoT devices through a REST API, ensuring timely alerts and improved safety in industrial environments.</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lgn="l"/>
            <a:r>
              <a:rPr sz="1800"/>
              <a:t>The proposed system uses machine learning to automatically detect and classify fault types based on real-time sensor data. By analyzing inputs such as voltage, current, and frequency, the model can accurately identify fault conditions and their categories.
This solution is deployed on IBM Cloud using Watson Studio and Watson Machine Learning, enabling scalable, real-time fault detection. The cloud-based deployment allows seamless integration with external systems or IoT devices through a REST API, ensuring timely alerts and improved safety in industrial environments.</a:t>
            </a:r>
            <a:endParaRPr lang="en-IN" sz="1200" b="1" dirty="0">
              <a:latin typeface="Calibri"/>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805</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Eluri Narendra</cp:lastModifiedBy>
  <cp:revision>24</cp:revision>
  <dcterms:created xsi:type="dcterms:W3CDTF">2021-05-26T16:50:10Z</dcterms:created>
  <dcterms:modified xsi:type="dcterms:W3CDTF">2025-07-22T04:15:06Z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