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709" autoAdjust="0"/>
    <p:restoredTop sz="94640" autoAdjust="0"/>
  </p:normalViewPr>
  <p:slideViewPr>
    <p:cSldViewPr>
      <p:cViewPr>
        <p:scale>
          <a:sx n="70" d="100"/>
          <a:sy n="70" d="100"/>
        </p:scale>
        <p:origin x="-1068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26756-E804-4CD2-8D7F-82CC9C9ED086}" type="datetimeFigureOut">
              <a:rPr lang="en-US" smtClean="0"/>
              <a:pPr/>
              <a:t>24-Oct-19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1E3F-F28E-4DC4-A130-D95F2E49F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1E3F-F28E-4DC4-A130-D95F2E49FCC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246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Figure</a:t>
            </a:r>
            <a:r>
              <a:rPr lang="en-US" sz="2400" dirty="0" smtClean="0"/>
              <a:t>: Font Size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61037"/>
            <a:ext cx="5943600" cy="109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b="1" u="sng" baseline="-25000" dirty="0" smtClean="0"/>
              <a:t>Home End</a:t>
            </a:r>
            <a:r>
              <a:rPr lang="en-US" sz="5700" b="1" baseline="-25000" dirty="0" smtClean="0"/>
              <a:t> </a:t>
            </a:r>
            <a:endParaRPr lang="en-US" sz="5700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958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b="1" u="sng" baseline="-25000" dirty="0" smtClean="0"/>
              <a:t>Insert Start: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324600"/>
            <a:ext cx="8229600" cy="533400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/>
              <a:t>Figure</a:t>
            </a:r>
            <a:r>
              <a:rPr lang="en-US" sz="2400" dirty="0" smtClean="0"/>
              <a:t>: Table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1722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Figure</a:t>
            </a:r>
            <a:r>
              <a:rPr lang="en-US" sz="2400" dirty="0" err="1" smtClean="0"/>
              <a:t>:Picture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Figure</a:t>
            </a:r>
            <a:r>
              <a:rPr lang="en-US" sz="2400" dirty="0" smtClean="0"/>
              <a:t> :Shapes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722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Figure: </a:t>
            </a:r>
            <a:r>
              <a:rPr lang="en-US" sz="2400" dirty="0" smtClean="0"/>
              <a:t>Smart art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Figure: </a:t>
            </a:r>
            <a:r>
              <a:rPr lang="en-US" sz="2400" dirty="0" smtClean="0"/>
              <a:t>Header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722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Figure: </a:t>
            </a:r>
            <a:r>
              <a:rPr lang="en-US" sz="2400" dirty="0" smtClean="0"/>
              <a:t>Page number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Figure: </a:t>
            </a:r>
            <a:r>
              <a:rPr lang="en-US" sz="2400" dirty="0" smtClean="0"/>
              <a:t>Text box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722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Figure: </a:t>
            </a:r>
            <a:r>
              <a:rPr lang="en-US" sz="2400" dirty="0" smtClean="0"/>
              <a:t>Equation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400" b="1" dirty="0" smtClean="0"/>
              <a:t>Figure: </a:t>
            </a:r>
            <a:r>
              <a:rPr lang="en-US" sz="2400" dirty="0" smtClean="0"/>
              <a:t>Cover page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24600"/>
            <a:ext cx="8001000" cy="533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Figure: </a:t>
            </a:r>
            <a:r>
              <a:rPr lang="en-US" sz="2400" dirty="0" smtClean="0"/>
              <a:t>Content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4779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00B050"/>
                </a:solidFill>
              </a:rPr>
              <a:t>Word End: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b="1" dirty="0" smtClean="0">
                <a:solidFill>
                  <a:srgbClr val="00B050"/>
                </a:solidFill>
              </a:rPr>
              <a:t/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b="1" dirty="0" smtClean="0">
                <a:solidFill>
                  <a:srgbClr val="00B050"/>
                </a:solidFill>
              </a:rPr>
              <a:t>Excel Start: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248400"/>
            <a:ext cx="868680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Figure: </a:t>
            </a:r>
            <a:r>
              <a:rPr lang="en-US" sz="2400" dirty="0" smtClean="0"/>
              <a:t>Total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722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Figure: </a:t>
            </a:r>
            <a:r>
              <a:rPr lang="en-US" sz="2400" dirty="0" err="1" smtClean="0"/>
              <a:t>Averag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722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Figure:GPA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1722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Figure:</a:t>
            </a:r>
            <a:r>
              <a:rPr lang="en-US" sz="2400" dirty="0" err="1" smtClean="0"/>
              <a:t>Grade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0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Figure: Rank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00B050"/>
                </a:solidFill>
              </a:rPr>
              <a:t>Code Block :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248400"/>
            <a:ext cx="6858000" cy="609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Figure</a:t>
            </a:r>
            <a:r>
              <a:rPr lang="en-US" sz="2400" dirty="0" smtClean="0"/>
              <a:t>: text Highlight color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1722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Figure</a:t>
            </a:r>
            <a:r>
              <a:rPr lang="en-US" sz="2400" dirty="0" smtClean="0"/>
              <a:t> : Align Text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69</Words>
  <Application>Microsoft Office PowerPoint</Application>
  <PresentationFormat>On-screen Show (4:3)</PresentationFormat>
  <Paragraphs>23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Figure: text Highlight color</vt:lpstr>
      <vt:lpstr>Figure : Align Text</vt:lpstr>
      <vt:lpstr>Slide 8</vt:lpstr>
      <vt:lpstr>Slide 9</vt:lpstr>
      <vt:lpstr>Figure: Font Size</vt:lpstr>
      <vt:lpstr>Slide 11</vt:lpstr>
      <vt:lpstr>Insert Start: </vt:lpstr>
      <vt:lpstr>Figure:Picture</vt:lpstr>
      <vt:lpstr>Figure :Shapes</vt:lpstr>
      <vt:lpstr>Figure: Smart art</vt:lpstr>
      <vt:lpstr>Figure: Header</vt:lpstr>
      <vt:lpstr>Figure: Page number</vt:lpstr>
      <vt:lpstr>Figure: Text box</vt:lpstr>
      <vt:lpstr>Figure: Equation</vt:lpstr>
      <vt:lpstr> Figure: Cover page</vt:lpstr>
      <vt:lpstr>Figure: Content</vt:lpstr>
      <vt:lpstr>Word End:  Excel Start:</vt:lpstr>
      <vt:lpstr>Figure: Averag</vt:lpstr>
      <vt:lpstr>Figure:GPA</vt:lpstr>
      <vt:lpstr>Figure:Grade</vt:lpstr>
      <vt:lpstr>Figure: Rank</vt:lpstr>
      <vt:lpstr>Code Block 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RUSSEL</dc:creator>
  <cp:lastModifiedBy>RASEL</cp:lastModifiedBy>
  <cp:revision>25</cp:revision>
  <dcterms:created xsi:type="dcterms:W3CDTF">2006-08-16T00:00:00Z</dcterms:created>
  <dcterms:modified xsi:type="dcterms:W3CDTF">2019-10-24T09:54:51Z</dcterms:modified>
</cp:coreProperties>
</file>