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3.xml" ContentType="application/vnd.openxmlformats-officedocument.them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ppt/slides/slide1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1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9" r:id="rId1"/>
    <p:sldMasterId id="2147483673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 algn="l" eaLnBrk="0" latinLnBrk="0" hangingPunct="0">
      <a:defRPr kumimoji="0"/>
    </a:defPPr>
    <a:lvl1pPr marL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1pPr>
    <a:lvl2pPr marL="4572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2pPr>
    <a:lvl3pPr marL="9144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3pPr>
    <a:lvl4pPr marL="13716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4pPr>
    <a:lvl5pPr marL="18288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5pPr>
    <a:lvl6pPr marL="22860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6pPr>
    <a:lvl7pPr marL="27432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7pPr>
    <a:lvl8pPr marL="32004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8pPr>
    <a:lvl9pPr marL="36576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Select="0" noRot="0" noChangeAspect="0" noMove="0" noEditPoints="0" noAdjustHandles="0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endParaRPr sz="1200"/>
          </a:p>
        </p:txBody>
      </p:sp>
      <p:sp>
        <p:nvSpPr>
          <p:cNvPr id="19459" name="Rectangle 3"/>
          <p:cNvSpPr>
            <a:spLocks noGrp="1" noSelect="0" noRot="0" noChangeAspect="0" noMove="0" noEditPoints="0" noAdjustHandles="0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endParaRPr sz="1200"/>
          </a:p>
        </p:txBody>
      </p:sp>
      <p:sp>
        <p:nvSpPr>
          <p:cNvPr id="19460" name="Rectangle 4"/>
          <p:cNvSpPr>
            <a:spLocks noGrp="0" noSelect="0" noRot="0" noChangeAspect="0" noMove="0" noEditPoints="0" noAdjustHandles="0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anchor="ctr"/>
          <a:lstStyle/>
          <a:p>
            <a:pPr>
              <a:buNone/>
            </a:pPr>
          </a:p>
        </p:txBody>
      </p:sp>
      <p:sp>
        <p:nvSpPr>
          <p:cNvPr id="19461" name="Rectangle 5"/>
          <p:cNvSpPr>
            <a:spLocks noGrp="1" noSelect="0" noRot="0" noChangeAspect="0" noMove="0" noEditPoints="0" noAdjustHandles="0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9462" name="Rectangle 6"/>
          <p:cNvSpPr>
            <a:spLocks noGrp="1" noSelect="0" noRot="0" noChangeAspect="0" noMove="0" noEditPoints="0" noAdjustHandles="0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endParaRPr sz="1200"/>
          </a:p>
        </p:txBody>
      </p:sp>
      <p:sp>
        <p:nvSpPr>
          <p:cNvPr id="19463" name="Rectangle 7"/>
          <p:cNvSpPr>
            <a:spLocks noGrp="1" noSelect="0" noRot="0" noChangeAspect="0" noMove="0" noEditPoints="0" noAdjustHandles="0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96675758-FF34-4E2B-A8A1-EB532494AF04}" type="slidenum">
              <a:rPr sz="120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EA939BAB-E9D2-4EE4-92C2-7D7F6EE3A9DD}" type="slidenum">
              <a:rPr sz="1200"/>
              <a:t>‹#›</a:t>
            </a:fld>
            <a:endParaRPr sz="1200"/>
          </a:p>
        </p:txBody>
      </p:sp>
      <p:sp>
        <p:nvSpPr>
          <p:cNvPr id="20483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0484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D6448747-E894-4B34-9B4A-4B431806B968}" type="slidenum">
              <a:rPr sz="1200"/>
              <a:t>‹#›</a:t>
            </a:fld>
            <a:endParaRPr sz="1200"/>
          </a:p>
        </p:txBody>
      </p:sp>
      <p:sp>
        <p:nvSpPr>
          <p:cNvPr id="29699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9700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2AD88489-101B-4763-A31A-82691FA50C43}" type="slidenum">
              <a:rPr sz="1200"/>
              <a:t>‹#›</a:t>
            </a:fld>
            <a:endParaRPr sz="1200"/>
          </a:p>
        </p:txBody>
      </p:sp>
      <p:sp>
        <p:nvSpPr>
          <p:cNvPr id="30723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30724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2187E674-37A4-4B5B-8F9B-0B2FFD8D21B2}" type="slidenum">
              <a:rPr sz="1200"/>
              <a:t>‹#›</a:t>
            </a:fld>
            <a:endParaRPr sz="1200"/>
          </a:p>
        </p:txBody>
      </p:sp>
      <p:sp>
        <p:nvSpPr>
          <p:cNvPr id="31747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31748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1BEC4226-4C9A-4F10-8D11-9C90D77A78A1}" type="slidenum">
              <a:rPr sz="1200"/>
              <a:t>‹#›</a:t>
            </a:fld>
            <a:endParaRPr sz="1200"/>
          </a:p>
        </p:txBody>
      </p:sp>
      <p:sp>
        <p:nvSpPr>
          <p:cNvPr id="32771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32772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C9904060-F1C7-4C4E-9BB7-58B88FC8239F}" type="slidenum">
              <a:rPr sz="1200"/>
              <a:t>‹#›</a:t>
            </a:fld>
            <a:endParaRPr sz="1200"/>
          </a:p>
        </p:txBody>
      </p:sp>
      <p:sp>
        <p:nvSpPr>
          <p:cNvPr id="33795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33796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2C2453CC-01AB-4767-A316-EA8B64C6F6E2}" type="slidenum">
              <a:rPr sz="1200"/>
              <a:t>‹#›</a:t>
            </a:fld>
            <a:endParaRPr sz="1200"/>
          </a:p>
        </p:txBody>
      </p:sp>
      <p:sp>
        <p:nvSpPr>
          <p:cNvPr id="34819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34820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BFE1FE2D-9EA0-46A1-A850-92C4C728E997}" type="slidenum">
              <a:rPr sz="1200"/>
              <a:t>‹#›</a:t>
            </a:fld>
            <a:endParaRPr sz="1200"/>
          </a:p>
        </p:txBody>
      </p:sp>
      <p:sp>
        <p:nvSpPr>
          <p:cNvPr id="35843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35844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CE57845D-1BE5-4F49-BE8B-D8581FBC6B59}" type="slidenum">
              <a:rPr sz="1200"/>
              <a:t>‹#›</a:t>
            </a:fld>
            <a:endParaRPr sz="1200"/>
          </a:p>
        </p:txBody>
      </p:sp>
      <p:sp>
        <p:nvSpPr>
          <p:cNvPr id="21507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1508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BB510677-B682-4E74-9B1C-016CA62CED4F}" type="slidenum">
              <a:rPr sz="1200"/>
              <a:t>‹#›</a:t>
            </a:fld>
            <a:endParaRPr sz="1200"/>
          </a:p>
        </p:txBody>
      </p:sp>
      <p:sp>
        <p:nvSpPr>
          <p:cNvPr id="22531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2532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0477F40A-71D4-4B4B-854E-3C2F41775A37}" type="slidenum">
              <a:rPr sz="1200"/>
              <a:t>‹#›</a:t>
            </a:fld>
            <a:endParaRPr sz="1200"/>
          </a:p>
        </p:txBody>
      </p:sp>
      <p:sp>
        <p:nvSpPr>
          <p:cNvPr id="23555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3556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235CCAE2-4184-4AD9-AFB7-2BA00DE9034B}" type="slidenum">
              <a:rPr sz="1200"/>
              <a:t>‹#›</a:t>
            </a:fld>
            <a:endParaRPr sz="1200"/>
          </a:p>
        </p:txBody>
      </p:sp>
      <p:sp>
        <p:nvSpPr>
          <p:cNvPr id="24579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4580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9B6EC2CA-F6D9-4321-84F4-AA8CAA8B8D2F}" type="slidenum">
              <a:rPr sz="1200"/>
              <a:t>‹#›</a:t>
            </a:fld>
            <a:endParaRPr sz="1200"/>
          </a:p>
        </p:txBody>
      </p:sp>
      <p:sp>
        <p:nvSpPr>
          <p:cNvPr id="25603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5604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FF00E61C-708F-48BA-B837-B0C2B3D2F9D0}" type="slidenum">
              <a:rPr sz="1200"/>
              <a:t>‹#›</a:t>
            </a:fld>
            <a:endParaRPr sz="1200"/>
          </a:p>
        </p:txBody>
      </p:sp>
      <p:sp>
        <p:nvSpPr>
          <p:cNvPr id="26627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6628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0EE54BC0-0DF9-436B-A68C-0730A39EB869}" type="slidenum">
              <a:rPr sz="1200"/>
              <a:t>‹#›</a:t>
            </a:fld>
            <a:endParaRPr sz="1200"/>
          </a:p>
        </p:txBody>
      </p:sp>
      <p:sp>
        <p:nvSpPr>
          <p:cNvPr id="27651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7652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>
              <a:buNone/>
            </a:pPr>
            <a:fld id="{DA05684C-8138-4F96-809B-F1E40535B2BF}" type="slidenum">
              <a:rPr sz="1200"/>
              <a:t>‹#›</a:t>
            </a:fld>
            <a:endParaRPr sz="1200"/>
          </a:p>
        </p:txBody>
      </p:sp>
      <p:sp>
        <p:nvSpPr>
          <p:cNvPr id="28675" name="Rectangle 2"/>
          <p:cNvSpPr>
            <a:spLocks noGrp="0" noSelect="0" noRot="0" noChangeAspect="0" noMove="0" noEditPoints="0" noAdjustHandles="0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wrap="square" lIns="91440" tIns="45720" rIns="91440" bIns="45720" anchor="ctr"/>
          <a:lstStyle/>
          <a:p>
            <a:pPr>
              <a:buNone/>
            </a:pPr>
          </a:p>
        </p:txBody>
      </p:sp>
      <p:sp>
        <p:nvSpPr>
          <p:cNvPr id="28676" name="Rectangle 3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vert="horz" wrap="square" lIns="91440" tIns="45720" rIns="91440" bIns="45720" anchor="t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eaLnBrk="1" hangingPunct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Select="0" noRot="0" noChangeAspect="0" noMove="0" noEditPoints="0" noAdjustHandles="0"/>
          </p:cNvSpPr>
          <p:nvPr>
            <p:ph type="dt" sz="half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Select="0" noRot="0" noChangeAspect="0" noMove="0" noEditPoints="0" noAdjustHandles="0"/>
          </p:cNvSpPr>
          <p:nvPr>
            <p:ph type="pic" idx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anchor="t"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Select="0" noRot="0" noChangeAspect="0" noMove="0" noEditPoints="0" noAdjustHandles="0"/>
          </p:cNvSpPr>
          <p:nvPr>
            <p:ph type="body" sz="half" idx="2"/>
          </p:nvPr>
        </p:nvSpPr>
        <p:spPr>
          <a:xfrm>
            <a:off x="1792288" y="5367338"/>
            <a:ext cx="5486401" cy="8048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Select="0" noRot="0" noChangeAspect="0" noMove="0" noEditPoints="0" noAdjustHandles="0"/>
          </p:cNvSpPr>
          <p:nvPr>
            <p:ph type="sldNum" sz="quarter" idx="3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6DE6FC98-C726-499E-9A07-C90E776E6670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Select="0" noRot="0" noChangeAspect="0" noMove="0" noEditPoints="0" noAdjustHandles="0"/>
          </p:cNvSpPr>
          <p:nvPr>
            <p:ph type="body" orient="vert"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 Number Placeholder 3"/>
          <p:cNvSpPr>
            <a:spLocks noGrp="1" noSelect="0" noRot="0" noChangeAspect="0" noMove="0" noEditPoints="0" noAdjustHandles="0"/>
          </p:cNvSpPr>
          <p:nvPr>
            <p:ph type="sldNum" sz="quarter" idx="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7170BB16-DB2B-4DD1-8FDB-C40A777D3655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 orient="vert"/>
          </p:nvPr>
        </p:nvSpPr>
        <p:spPr>
          <a:xfrm>
            <a:off x="6629400" y="274320"/>
            <a:ext cx="2057400" cy="5849874"/>
          </a:xfrm>
          <a:prstGeom prst="rect">
            <a:avLst/>
          </a:prstGeom>
        </p:spPr>
        <p:txBody>
          <a:bodyPr vert="eaVert"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Select="0" noRot="0" noChangeAspect="0" noMove="0" noEditPoints="0" noAdjustHandles="0"/>
          </p:cNvSpPr>
          <p:nvPr>
            <p:ph type="body" orient="vert" idx="1"/>
          </p:nvPr>
        </p:nvSpPr>
        <p:spPr>
          <a:xfrm>
            <a:off x="457200" y="274320"/>
            <a:ext cx="6016752" cy="584987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 Number Placeholder 3"/>
          <p:cNvSpPr>
            <a:spLocks noGrp="1" noSelect="0" noRot="0" noChangeAspect="0" noMove="0" noEditPoints="0" noAdjustHandles="0"/>
          </p:cNvSpPr>
          <p:nvPr>
            <p:ph type="sldNum" sz="quarter" idx="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7D69D76F-D716-4854-915F-8990DC5138B0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Select="0" noRot="0" noChangeAspect="0" noMove="0" noEditPoints="0" noAdjustHandles="0"/>
          </p:cNvSpPr>
          <p:nvPr>
            <p:ph type="dt" sz="half" idx="2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Select="0" noRot="0" noChangeAspect="0" noMove="0" noEditPoints="0" noAdjustHandles="0"/>
          </p:cNvSpPr>
          <p:nvPr>
            <p:ph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Select="0" noRot="0" noChangeAspect="0" noMove="0" noEditPoints="0" noAdjustHandles="0"/>
          </p:cNvSpPr>
          <p:nvPr>
            <p:ph type="dt" sz="half" idx="2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Select="0" noRot="0" noChangeAspect="0" noMove="0" noEditPoints="0" noAdjustHandles="0"/>
          </p:cNvSpPr>
          <p:nvPr>
            <p:ph type="dt" sz="half" idx="2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Select="0" noRot="0" noChangeAspect="0" noMove="0" noEditPoints="0" noAdjustHandles="0"/>
          </p:cNvSpPr>
          <p:nvPr>
            <p:ph sz="half" idx="1"/>
          </p:nvPr>
        </p:nvSpPr>
        <p:spPr>
          <a:xfrm>
            <a:off x="457200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 noSelect="0" noRot="0" noChangeAspect="0" noMove="0" noEditPoints="0" noAdjustHandles="0"/>
          </p:cNvSpPr>
          <p:nvPr>
            <p:ph sz="half" idx="2"/>
          </p:nvPr>
        </p:nvSpPr>
        <p:spPr>
          <a:xfrm>
            <a:off x="4654296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 noSelect="0" noRot="0" noChangeAspect="0" noMove="0" noEditPoints="0" noAdjustHandles="0"/>
          </p:cNvSpPr>
          <p:nvPr>
            <p:ph type="dt" sz="half" idx="3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Select="0" noRot="0" noChangeAspect="0" noMove="0" noEditPoints="0" noAdjustHandles="0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 noSelect="0" noRot="0" noChangeAspect="0" noMove="0" noEditPoints="0" noAdjustHandles="0"/>
          </p:cNvSpPr>
          <p:nvPr>
            <p:ph type="body" idx="3"/>
          </p:nvPr>
        </p:nvSpPr>
        <p:spPr>
          <a:xfrm>
            <a:off x="4645025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Select="0" noRot="0" noChangeAspect="0" noMove="0" noEditPoints="0" noAdjustHandles="0"/>
          </p:cNvSpPr>
          <p:nvPr>
            <p:ph sz="half" idx="4"/>
          </p:nvPr>
        </p:nvSpPr>
        <p:spPr>
          <a:xfrm>
            <a:off x="4645025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 noSelect="0" noRot="0" noChangeAspect="0" noMove="0" noEditPoints="0" noAdjustHandles="0"/>
          </p:cNvSpPr>
          <p:nvPr>
            <p:ph type="dt" sz="half" idx="5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Select="0" noRot="0" noChangeAspect="0" noMove="0" noEditPoints="0" noAdjustHandles="0"/>
          </p:cNvSpPr>
          <p:nvPr>
            <p:ph type="dt" sz="half" idx="1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Select="0" noRot="0" noChangeAspect="0" noMove="0" noEditPoints="0" noAdjustHandles="0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 noSelect="0" noRot="0" noChangeAspect="0" noMove="0" noEditPoints="0" noAdjustHandles="0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Select="0" noRot="0" noChangeAspect="0" noMove="0" noEditPoints="0" noAdjustHandles="0"/>
          </p:cNvSpPr>
          <p:nvPr>
            <p:ph type="dt" sz="half" idx="3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Select="0" noRot="0" noChangeAspect="0" noMove="0" noEditPoints="0" noAdjustHandles="0"/>
          </p:cNvSpPr>
          <p:nvPr>
            <p:ph type="sldNum" sz="quarter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25F1DD80-49DC-45DA-9B28-0F8030E6B168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Select="0" noRot="0" noChangeAspect="0" noMove="0" noEditPoints="0" noAdjustHandles="0"/>
          </p:cNvSpPr>
          <p:nvPr>
            <p:ph type="pic" idx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anchor="t"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Select="0" noRot="0" noChangeAspect="0" noMove="0" noEditPoints="0" noAdjustHandles="0"/>
          </p:cNvSpPr>
          <p:nvPr>
            <p:ph type="body" sz="half" idx="2"/>
          </p:nvPr>
        </p:nvSpPr>
        <p:spPr>
          <a:xfrm>
            <a:off x="1792288" y="5367338"/>
            <a:ext cx="5486401" cy="8048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Select="0" noRot="0" noChangeAspect="0" noMove="0" noEditPoints="0" noAdjustHandles="0"/>
          </p:cNvSpPr>
          <p:nvPr>
            <p:ph type="dt" sz="half" idx="3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Select="0" noRot="0" noChangeAspect="0" noMove="0" noEditPoints="0" noAdjustHandles="0"/>
          </p:cNvSpPr>
          <p:nvPr>
            <p:ph type="body" orient="vert"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Select="0" noRot="0" noChangeAspect="0" noMove="0" noEditPoints="0" noAdjustHandles="0"/>
          </p:cNvSpPr>
          <p:nvPr>
            <p:ph type="dt" sz="half" idx="2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 orient="vert"/>
          </p:nvPr>
        </p:nvSpPr>
        <p:spPr>
          <a:xfrm>
            <a:off x="6629400" y="274320"/>
            <a:ext cx="2057400" cy="5849874"/>
          </a:xfrm>
          <a:prstGeom prst="rect">
            <a:avLst/>
          </a:prstGeom>
        </p:spPr>
        <p:txBody>
          <a:bodyPr vert="eaVert"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Select="0" noRot="0" noChangeAspect="0" noMove="0" noEditPoints="0" noAdjustHandles="0"/>
          </p:cNvSpPr>
          <p:nvPr>
            <p:ph type="body" orient="vert" idx="1"/>
          </p:nvPr>
        </p:nvSpPr>
        <p:spPr>
          <a:xfrm>
            <a:off x="457200" y="274320"/>
            <a:ext cx="6016752" cy="584987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Select="0" noRot="0" noChangeAspect="0" noMove="0" noEditPoints="0" noAdjustHandles="0"/>
          </p:cNvSpPr>
          <p:nvPr>
            <p:ph type="dt" sz="half" idx="2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Select="0" noRot="0" noChangeAspect="0" noMove="0" noEditPoints="0" noAdjustHandles="0"/>
          </p:cNvSpPr>
          <p:nvPr>
            <p:ph type="sldNum" sz="quarter" idx="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10CABE14-2344-42C2-814F-E9CDD5097472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Select="0" noRot="0" noChangeAspect="0" noMove="0" noEditPoints="0" noAdjustHandles="0"/>
          </p:cNvSpPr>
          <p:nvPr>
            <p:ph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 Number Placeholder 3"/>
          <p:cNvSpPr>
            <a:spLocks noGrp="1" noSelect="0" noRot="0" noChangeAspect="0" noMove="0" noEditPoints="0" noAdjustHandles="0"/>
          </p:cNvSpPr>
          <p:nvPr>
            <p:ph type="sldNum" sz="quarter" idx="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459416FF-E384-47A4-AC1B-30943B6FFE19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Select="0" noRot="0" noChangeAspect="0" noMove="0" noEditPoints="0" noAdjustHandles="0"/>
          </p:cNvSpPr>
          <p:nvPr>
            <p:ph type="sldNum" sz="quarter" idx="2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F1CA7BB0-479A-4408-A0FF-93DB4047D4D4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Select="0" noRot="0" noChangeAspect="0" noMove="0" noEditPoints="0" noAdjustHandles="0"/>
          </p:cNvSpPr>
          <p:nvPr>
            <p:ph sz="half" idx="1"/>
          </p:nvPr>
        </p:nvSpPr>
        <p:spPr>
          <a:xfrm>
            <a:off x="457200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 noSelect="0" noRot="0" noChangeAspect="0" noMove="0" noEditPoints="0" noAdjustHandles="0"/>
          </p:cNvSpPr>
          <p:nvPr>
            <p:ph sz="half" idx="2"/>
          </p:nvPr>
        </p:nvSpPr>
        <p:spPr>
          <a:xfrm>
            <a:off x="4654296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 Number Placeholder 4"/>
          <p:cNvSpPr>
            <a:spLocks noGrp="1" noSelect="0" noRot="0" noChangeAspect="0" noMove="0" noEditPoints="0" noAdjustHandles="0"/>
          </p:cNvSpPr>
          <p:nvPr>
            <p:ph type="sldNum" sz="quarter" idx="3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F9522F3A-2586-4193-AA01-130C8778747C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Select="0" noRot="0" noChangeAspect="0" noMove="0" noEditPoints="0" noAdjustHandles="0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 noSelect="0" noRot="0" noChangeAspect="0" noMove="0" noEditPoints="0" noAdjustHandles="0"/>
          </p:cNvSpPr>
          <p:nvPr>
            <p:ph type="body" idx="3"/>
          </p:nvPr>
        </p:nvSpPr>
        <p:spPr>
          <a:xfrm>
            <a:off x="4645025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Select="0" noRot="0" noChangeAspect="0" noMove="0" noEditPoints="0" noAdjustHandles="0"/>
          </p:cNvSpPr>
          <p:nvPr>
            <p:ph sz="half" idx="4"/>
          </p:nvPr>
        </p:nvSpPr>
        <p:spPr>
          <a:xfrm>
            <a:off x="4645025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Slide Number Placeholder 6"/>
          <p:cNvSpPr>
            <a:spLocks noGrp="1" noSelect="0" noRot="0" noChangeAspect="0" noMove="0" noEditPoints="0" noAdjustHandles="0"/>
          </p:cNvSpPr>
          <p:nvPr>
            <p:ph type="sldNum" sz="quarter" idx="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897731B5-7E4F-455D-9B59-DBA4CAA290C5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Slide Number Placeholder 2"/>
          <p:cNvSpPr>
            <a:spLocks noGrp="1" noSelect="0" noRot="0" noChangeAspect="0" noMove="0" noEditPoints="0" noAdjustHandles="0"/>
          </p:cNvSpPr>
          <p:nvPr>
            <p:ph type="sldNum" sz="quarter" idx="1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7FE2CAED-E273-4F6F-B730-7333A53230C4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Select="0" noRot="0" noChangeAspect="0" noMove="0" noEditPoints="0" noAdjustHandles="0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 noSelect="0" noRot="0" noChangeAspect="0" noMove="0" noEditPoints="0" noAdjustHandles="0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Select="0" noRot="0" noChangeAspect="0" noMove="0" noEditPoints="0" noAdjustHandles="0"/>
          </p:cNvSpPr>
          <p:nvPr>
            <p:ph type="sldNum" sz="quarter" idx="3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 eaLnBrk="1" hangingPunct="1">
              <a:buNone/>
            </a:pPr>
            <a:fld id="{FD4FB58E-ED74-43CC-BC96-BC48F8308A08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uke9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0" noSelect="0" noRot="0" noChangeAspect="0" noMove="0" noEditPoints="0" noAdjustHandles="0"/>
          </p:cNvSpPr>
          <p:nvPr/>
        </p:nvSpPr>
        <p:spPr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7" name="Rectangle 3"/>
          <p:cNvSpPr>
            <a:spLocks noGrp="0" noSelect="0" noRot="0" noChangeAspect="0" noMove="0" noEditPoints="0" noAdjustHandles="0"/>
          </p:cNvSpPr>
          <p:nvPr/>
        </p:nvSpPr>
        <p:spPr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D1D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028" name="Rectangle 4"/>
          <p:cNvSpPr>
            <a:spLocks noGrp="0" noSelect="0" noRot="0" noChangeAspect="0" noMove="0" noEditPoints="0" noAdjustHandles="0"/>
          </p:cNvSpPr>
          <p:nvPr/>
        </p:nvSpPr>
        <p:spPr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1029" name="Rectangle 5"/>
          <p:cNvSpPr>
            <a:spLocks noGrp="0" noSelect="0" noRot="0" noChangeAspect="0" noMove="0" noEditPoints="0" noAdjustHandles="0"/>
          </p:cNvSpPr>
          <p:nvPr/>
        </p:nvSpPr>
        <p:spPr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1030" name="Rectangle 6"/>
          <p:cNvSpPr>
            <a:spLocks noGrp="0" noSelect="0" noRot="0" noChangeAspect="0" noMove="0" noEditPoints="0" noAdjustHandles="0"/>
          </p:cNvSpPr>
          <p:nvPr/>
        </p:nvSpPr>
        <p:spPr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rgbClr val="8BD0E7"/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1031" name="Rectangle 7"/>
          <p:cNvSpPr>
            <a:spLocks noGrp="0" noSelect="0" noRot="0" noChangeAspect="0" noMove="0" noEditPoints="0" noAdjustHandles="0"/>
          </p:cNvSpPr>
          <p:nvPr/>
        </p:nvSpPr>
        <p:spPr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1032" name="Rectangle 8"/>
          <p:cNvSpPr>
            <a:spLocks noGrp="0" noSelect="0" noRot="0" noChangeAspect="0" noMove="0" noEditPoints="0" noAdjustHandles="0"/>
          </p:cNvSpPr>
          <p:nvPr/>
        </p:nvSpPr>
        <p:spPr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solidFill>
                <a:srgbClr val="993300"/>
              </a:solidFill>
              <a:latin typeface="Arial" charset="0"/>
            </a:endParaRPr>
          </a:p>
        </p:txBody>
      </p:sp>
      <p:sp>
        <p:nvSpPr>
          <p:cNvPr id="1033" name="Rectangle 9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1034" name="Rectangle 10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5" name="Rectangle 11"/>
          <p:cNvSpPr>
            <a:spLocks noGrp="1" noSelect="0" noRot="0" noChangeAspect="0" noMove="0" noEditPoints="0" noAdjustHandles="0"/>
          </p:cNvSpPr>
          <p:nvPr>
            <p:ph type="sldNum" sz="quarter" idx="4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1" hangingPunct="1">
              <a:buNone/>
            </a:pPr>
            <a:fld id="{49728E9C-69AE-4FE8-9FB5-564F95CB613E}" type="slidenum">
              <a:rPr sz="1400">
                <a:latin typeface="Arial" charset="0"/>
              </a:rPr>
              <a:t>‹#›</a:t>
            </a:fld>
            <a:endParaRPr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9pPr>
    </p:titleStyle>
    <p:bodyStyle>
      <a:lvl1pPr marL="34290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tabLst/>
        <a:defRPr kumimoji="0" sz="2800" b="0" i="0" u="none" baseline="0">
          <a:solidFill>
            <a:schemeClr val="tx1"/>
          </a:solidFill>
          <a:latin typeface="Times New Roman" pitchFamily="18" charset="0"/>
        </a:defRPr>
      </a:lvl1pPr>
      <a:lvl2pPr marL="742950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2pPr>
      <a:lvl3pPr marL="1143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3pPr>
      <a:lvl4pPr marL="1600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4pPr>
      <a:lvl5pPr marL="20574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5pPr>
      <a:lvl6pPr marL="25146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6pPr>
      <a:lvl7pPr marL="29718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7pPr>
      <a:lvl8pPr marL="3429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8pPr>
      <a:lvl9pPr marL="3886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9pPr>
    </p:bodyStyle>
    <p:other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duke9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/>
          <p:cNvPicPr>
            <a:picLocks noGrp="0" noSelect="0" noRot="0" noChangeAspect="1" noMove="0" noEditPoints="0" noAdjustHandles="0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51" name="Rectangle 6"/>
          <p:cNvSpPr>
            <a:spLocks noGrp="0" noSelect="0" noRot="0" noChangeAspect="0" noMove="0" noEditPoints="0" noAdjustHandles="0"/>
          </p:cNvSpPr>
          <p:nvPr/>
        </p:nvSpPr>
        <p:spPr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52" name="Rectangle 7"/>
          <p:cNvSpPr>
            <a:spLocks noGrp="0" noSelect="0" noRot="0" noChangeAspect="0" noMove="0" noEditPoints="0" noAdjustHandles="0"/>
          </p:cNvSpPr>
          <p:nvPr/>
        </p:nvSpPr>
        <p:spPr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rgbClr val="FFD1D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2053" name="Rectangle 8"/>
          <p:cNvSpPr>
            <a:spLocks noGrp="0" noSelect="0" noRot="0" noChangeAspect="0" noMove="0" noEditPoints="0" noAdjustHandles="0"/>
          </p:cNvSpPr>
          <p:nvPr/>
        </p:nvSpPr>
        <p:spPr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2054" name="Rectangle 9"/>
          <p:cNvSpPr>
            <a:spLocks noGrp="0" noSelect="0" noRot="0" noChangeAspect="0" noMove="0" noEditPoints="0" noAdjustHandles="0"/>
          </p:cNvSpPr>
          <p:nvPr/>
        </p:nvSpPr>
        <p:spPr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2055" name="Rectangle 10"/>
          <p:cNvSpPr>
            <a:spLocks noGrp="0" noSelect="0" noRot="0" noChangeAspect="0" noMove="0" noEditPoints="0" noAdjustHandles="0"/>
          </p:cNvSpPr>
          <p:nvPr/>
        </p:nvSpPr>
        <p:spPr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rgbClr val="8BD0E7"/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2056" name="Rectangle 11"/>
          <p:cNvSpPr>
            <a:spLocks noGrp="0" noSelect="0" noRot="0" noChangeAspect="0" noMove="0" noEditPoints="0" noAdjustHandles="0"/>
          </p:cNvSpPr>
          <p:nvPr/>
        </p:nvSpPr>
        <p:spPr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</a:p>
        </p:txBody>
      </p:sp>
      <p:sp>
        <p:nvSpPr>
          <p:cNvPr id="2057" name="Rectangle 12"/>
          <p:cNvSpPr>
            <a:spLocks noGrp="0" noSelect="0" noRot="0" noChangeAspect="0" noMove="0" noEditPoints="0" noAdjustHandles="0"/>
          </p:cNvSpPr>
          <p:nvPr/>
        </p:nvSpPr>
        <p:spPr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 eaLnBrk="1" hangingPunct="1">
              <a:buNone/>
            </a:pPr>
            <a:endParaRPr kumimoji="1">
              <a:latin typeface="Arial" charset="0"/>
            </a:endParaRPr>
          </a:p>
        </p:txBody>
      </p:sp>
      <p:sp>
        <p:nvSpPr>
          <p:cNvPr id="2058" name="Rectangle 9"/>
          <p:cNvSpPr>
            <a:spLocks noGrp="1" noSelect="0" noRot="0" noChangeAspect="0" noMove="0" noEditPoints="0" noAdjustHandles="0"/>
          </p:cNvSpPr>
          <p:nvPr>
            <p:ph type="title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2059" name="Rectangle 10"/>
          <p:cNvSpPr>
            <a:spLocks noGrp="1" noSelect="0" noRot="0" noChangeAspect="0" noMove="0" noEditPoints="0" noAdjustHandles="0"/>
          </p:cNvSpPr>
          <p:nvPr>
            <p:ph type="body" idx="1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60" name="Rectangle 4"/>
          <p:cNvSpPr>
            <a:spLocks noGrp="1" noSelect="0" noRot="0" noChangeAspect="0" noMove="0" noEditPoints="0" noAdjustHandles="0"/>
          </p:cNvSpPr>
          <p:nvPr>
            <p:ph type="dt" sz="half" idx="2"/>
          </p:nvPr>
        </p:nvSpPr>
        <p:spPr>
          <a:xfrm>
            <a:off x="8077200" y="6553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eaLnBrk="1" hangingPunct="1">
              <a:buNone/>
            </a:pPr>
            <a:r>
              <a:rPr sz="1200">
                <a:latin typeface="Arial" charset="0"/>
              </a:rPr>
              <a:t>11/12/2020</a:t>
            </a:r>
            <a:endParaRPr sz="12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4000" b="0" i="0" u="none" baseline="0">
          <a:solidFill>
            <a:srgbClr val="993300"/>
          </a:solidFill>
          <a:latin typeface="Times New Roman" pitchFamily="18" charset="0"/>
        </a:defRPr>
      </a:lvl9pPr>
    </p:titleStyle>
    <p:bodyStyle>
      <a:lvl1pPr marL="34290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tabLst/>
        <a:defRPr kumimoji="0" sz="2800" b="0" i="0" u="none" baseline="0">
          <a:solidFill>
            <a:schemeClr val="tx1"/>
          </a:solidFill>
          <a:latin typeface="Times New Roman" pitchFamily="18" charset="0"/>
        </a:defRPr>
      </a:lvl1pPr>
      <a:lvl2pPr marL="742950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2pPr>
      <a:lvl3pPr marL="1143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3pPr>
      <a:lvl4pPr marL="1600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4pPr>
      <a:lvl5pPr marL="20574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5pPr>
      <a:lvl6pPr marL="25146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6pPr>
      <a:lvl7pPr marL="29718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7pPr>
      <a:lvl8pPr marL="3429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8pPr>
      <a:lvl9pPr marL="3886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tabLst/>
        <a:defRPr kumimoji="0" sz="2000" b="0" i="0" u="none" baseline="0">
          <a:solidFill>
            <a:schemeClr val="tx1"/>
          </a:solidFill>
          <a:latin typeface="Times New Roman" pitchFamily="18" charset="0"/>
        </a:defRPr>
      </a:lvl9pPr>
    </p:bodyStyle>
    <p:other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Select="0" noRot="0" noChangeAspect="0" noMove="0" noEditPoints="0" noAdjustHandles="0"/>
          </p:cNvSpPr>
          <p:nvPr>
            <p:ph type="ctrTitle" idx="4294967295"/>
          </p:nvPr>
        </p:nvSpPr>
        <p:spPr>
          <a:xfrm>
            <a:off x="838200" y="2209800"/>
            <a:ext cx="7620000" cy="1066800"/>
          </a:xfrm>
          <a:prstGeom prst="rect">
            <a:avLst/>
          </a:prstGeom>
        </p:spPr>
        <p:txBody>
          <a:bodyPr vert="horz" wrap="square" lIns="91440" tIns="45720" rIns="91440" bIns="45720" anchor="b"/>
          <a:lstStyle>
            <a:lvl1pPr marL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1pPr>
            <a:lvl2pPr marL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2pPr>
            <a:lvl3pPr marL="914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3pPr>
            <a:lvl4pPr marL="1371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4pPr>
            <a:lvl5pPr marL="1828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5pPr>
            <a:lvl6pPr marL="22860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6pPr>
            <a:lvl7pPr marL="2743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7pPr>
            <a:lvl8pPr marL="3200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8pPr>
            <a:lvl9pPr marL="3657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0" sz="4000" b="0" i="0" u="none" baseline="0">
                <a:solidFill>
                  <a:srgbClr val="9933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buNone/>
            </a:pPr>
            <a:r>
              <a:t>JDBC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Populating the table</a:t>
            </a:r>
          </a:p>
        </p:txBody>
      </p:sp>
      <p:sp>
        <p:nvSpPr>
          <p:cNvPr id="12291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>
                <a:solidFill>
                  <a:schemeClr val="accent2"/>
                </a:solidFill>
                <a:latin typeface="Trebuchet MS" pitchFamily="34" charset="0"/>
              </a:rPr>
              <a:t>int count;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count = s.executeUpdate (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            "INSERT INTO animal (name, category)"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            + " VALUES"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            + "('snake', 'reptile'),"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            + "('frog', 'amphibian'),"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            + "('tuna', 'fish'),"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            + "('racoon', 'mammal')");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s.close ();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System.out.println (count +</a:t>
            </a:r>
            <a:br>
              <a:rPr>
                <a:solidFill>
                  <a:schemeClr val="accent2"/>
                </a:solidFill>
                <a:latin typeface="Trebuchet MS" pitchFamily="34" charset="0"/>
              </a:rPr>
            </a:br>
            <a:r>
              <a:rPr>
                <a:solidFill>
                  <a:schemeClr val="accent2"/>
                </a:solidFill>
                <a:latin typeface="Trebuchet MS" pitchFamily="34" charset="0"/>
              </a:rPr>
              <a:t>                                  " rows were inserted");</a:t>
            </a:r>
          </a:p>
        </p:txBody>
      </p:sp>
      <p:sp>
        <p:nvSpPr>
          <p:cNvPr id="12292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D260DD74-9F8B-4479-A229-CC5B0A50EC14}" type="slidenum">
              <a:rPr sz="1400">
                <a:latin typeface="Arial" charset="0"/>
              </a:rPr>
              <a:t>10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rPr>
                <a:solidFill>
                  <a:schemeClr val="tx1"/>
                </a:solidFill>
                <a:latin typeface="Trebuchet MS" pitchFamily="34" charset="0"/>
              </a:rPr>
              <a:t>ResultSet</a:t>
            </a:r>
          </a:p>
        </p:txBody>
      </p:sp>
      <p:sp>
        <p:nvSpPr>
          <p:cNvPr id="13315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executeQuery() </a:t>
            </a:r>
            <a:r>
              <a:t>returns a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t> </a:t>
            </a:r>
          </a:p>
          <a:p>
            <a:pPr lvl="1"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t> has a very large number of 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get</a:t>
            </a:r>
            <a:r>
              <a:rPr i="1">
                <a:solidFill>
                  <a:schemeClr val="accent2"/>
                </a:solidFill>
                <a:latin typeface="Trebuchet MS" pitchFamily="34" charset="0"/>
              </a:rPr>
              <a:t>XXX</a:t>
            </a:r>
            <a:r>
              <a:t> methods, such as</a:t>
            </a:r>
          </a:p>
          <a:p>
            <a:pPr lvl="2"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public String getString(String </a:t>
            </a:r>
            <a:r>
              <a:rPr i="1">
                <a:solidFill>
                  <a:schemeClr val="accent2"/>
                </a:solidFill>
                <a:latin typeface="Trebuchet MS" pitchFamily="34" charset="0"/>
              </a:rPr>
              <a:t>columnName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  <a:p>
            <a:pPr lvl="2"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public String getString(int </a:t>
            </a:r>
            <a:r>
              <a:rPr i="1">
                <a:solidFill>
                  <a:schemeClr val="accent2"/>
                </a:solidFill>
                <a:latin typeface="Trebuchet MS" pitchFamily="34" charset="0"/>
              </a:rPr>
              <a:t>columnIndex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  <a:p>
            <a:pPr lvl="1" eaLnBrk="1" hangingPunct="1"/>
            <a:r>
              <a:t>Results are returned from the current row</a:t>
            </a:r>
          </a:p>
          <a:p>
            <a:pPr lvl="1" eaLnBrk="1" hangingPunct="1"/>
            <a:r>
              <a:t>You can iterate over the rows:</a:t>
            </a:r>
          </a:p>
          <a:p>
            <a:pPr lvl="2"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public boolean next()</a:t>
            </a:r>
          </a:p>
          <a:p>
            <a:pPr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t> objects, like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 Statement </a:t>
            </a:r>
            <a:r>
              <a:t>objects, should be closed when you are done with them</a:t>
            </a:r>
          </a:p>
          <a:p>
            <a:pPr lvl="1"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public void close()</a:t>
            </a:r>
          </a:p>
        </p:txBody>
      </p:sp>
      <p:sp>
        <p:nvSpPr>
          <p:cNvPr id="13316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D4316CF0-B289-4FA2-85BD-66D2030CA5C6}" type="slidenum">
              <a:rPr sz="1400">
                <a:latin typeface="Arial" charset="0"/>
              </a:rPr>
              <a:t>11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Example, continued</a:t>
            </a:r>
          </a:p>
        </p:txBody>
      </p:sp>
      <p:sp>
        <p:nvSpPr>
          <p:cNvPr id="14339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Statement s = conn.createStatement ();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s.executeQuery ("SELECT id, name, category " +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                "FROM animal");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ResultSet rs = s.getResultSet ();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int count = 0;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1"/>
                </a:solidFill>
                <a:latin typeface="Trebuchet MS" pitchFamily="34" charset="0"/>
              </a:rPr>
              <a:t>    // Loop (next slide) goes here</a:t>
            </a:r>
            <a:br>
              <a:rPr sz="2400">
                <a:solidFill>
                  <a:schemeClr val="accent1"/>
                </a:solidFill>
                <a:latin typeface="Trebuchet MS" pitchFamily="34" charset="0"/>
              </a:rPr>
            </a:br>
            <a:br>
              <a:rPr sz="2400">
                <a:solidFill>
                  <a:schemeClr val="accent1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rs.close ();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s.close ();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System.out.println (count + " rows were retrieved");</a:t>
            </a:r>
          </a:p>
        </p:txBody>
      </p:sp>
      <p:sp>
        <p:nvSpPr>
          <p:cNvPr id="14340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E023CD6C-465F-493D-AE6B-277E2A87E217}" type="slidenum">
              <a:rPr sz="1400">
                <a:latin typeface="Arial" charset="0"/>
              </a:rPr>
              <a:t>12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Example, continued</a:t>
            </a:r>
          </a:p>
        </p:txBody>
      </p:sp>
      <p:sp>
        <p:nvSpPr>
          <p:cNvPr id="15363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while (rs.next ()) {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int idVal = rs.getInt ("id");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String nameVal = rs.getString ("name");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String catVal = rs.getString ("category");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System.out.println (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     "id = " + idVal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     + ", name = " + nameVal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     + ", category = " + catVal);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++count;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}</a:t>
            </a:r>
          </a:p>
        </p:txBody>
      </p:sp>
      <p:sp>
        <p:nvSpPr>
          <p:cNvPr id="15364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AFD455EA-A034-4685-8998-3B359B9EFC6C}" type="slidenum">
              <a:rPr sz="1400">
                <a:latin typeface="Arial" charset="0"/>
              </a:rPr>
              <a:t>13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Prepared statements</a:t>
            </a:r>
          </a:p>
        </p:txBody>
      </p:sp>
      <p:sp>
        <p:nvSpPr>
          <p:cNvPr id="16387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t>Prepared statements are precompiled, hence much more efficient to use</a:t>
            </a:r>
          </a:p>
          <a:p>
            <a:pPr lvl="1" eaLnBrk="1" hangingPunct="1"/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PreparedStatement s;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 = conn.prepareStatement (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  "INSERT INTO animal (name, category VALUES(?,?)");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s.setString (1, nameVal);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s.setString (2, catVal);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int count = s.executeUpdate ();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s.close ();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System.out.println (count + " rows were inserted");</a:t>
            </a:r>
          </a:p>
        </p:txBody>
      </p:sp>
      <p:sp>
        <p:nvSpPr>
          <p:cNvPr id="16388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09615224-AB31-4A82-ACF0-8AB0BD792EC4}" type="slidenum">
              <a:rPr sz="1400">
                <a:latin typeface="Arial" charset="0"/>
              </a:rPr>
              <a:t>14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Error handling</a:t>
            </a:r>
          </a:p>
        </p:txBody>
      </p:sp>
      <p:sp>
        <p:nvSpPr>
          <p:cNvPr id="17411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try {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Statement s = conn.createStatement ();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s.executeQuery ("XYZ"); </a:t>
            </a:r>
            <a:r>
              <a:rPr sz="2400">
                <a:solidFill>
                  <a:schemeClr val="accent1"/>
                </a:solidFill>
                <a:latin typeface="Trebuchet MS" pitchFamily="34" charset="0"/>
              </a:rPr>
              <a:t>// issue invalid query</a:t>
            </a:r>
            <a:br>
              <a:rPr sz="2400">
                <a:solidFill>
                  <a:schemeClr val="accent1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s.close ();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}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catch (SQLException e) {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System.err.println ("Error message: "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                       + e.getMessage ());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System.err.println ("Error number: " 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                       + e.getErrorCode ());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7412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9E7160D3-A21C-4C12-BA9D-85E34A7E2164}" type="slidenum">
              <a:rPr sz="1400">
                <a:latin typeface="Arial" charset="0"/>
              </a:rPr>
              <a:t>15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The End</a:t>
            </a:r>
          </a:p>
        </p:txBody>
      </p:sp>
      <p:sp>
        <p:nvSpPr>
          <p:cNvPr id="18435" name="Slide Number Placeholder 2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57876015-DFC3-4A61-928C-4C7B6405B427}" type="slidenum">
              <a:rPr sz="1400">
                <a:latin typeface="Arial" charset="0"/>
              </a:rPr>
              <a:t>16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JDBC</a:t>
            </a:r>
          </a:p>
        </p:txBody>
      </p:sp>
      <p:sp>
        <p:nvSpPr>
          <p:cNvPr id="4099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rPr>
                <a:solidFill>
                  <a:schemeClr val="tx2"/>
                </a:solidFill>
              </a:rPr>
              <a:t>JDBC</a:t>
            </a:r>
            <a:r>
              <a:t> is a Sun trademark</a:t>
            </a:r>
          </a:p>
          <a:p>
            <a:pPr lvl="1" eaLnBrk="1" hangingPunct="1"/>
            <a:r>
              <a:t>It is often taken to stand for </a:t>
            </a:r>
            <a:r>
              <a:rPr u="sng"/>
              <a:t>J</a:t>
            </a:r>
            <a:r>
              <a:t>ava </a:t>
            </a:r>
            <a:r>
              <a:rPr u="sng"/>
              <a:t>D</a:t>
            </a:r>
            <a:r>
              <a:t>ata</a:t>
            </a:r>
            <a:r>
              <a:rPr u="sng"/>
              <a:t>b</a:t>
            </a:r>
            <a:r>
              <a:t>ase </a:t>
            </a:r>
            <a:r>
              <a:rPr u="sng"/>
              <a:t>C</a:t>
            </a:r>
            <a:r>
              <a:t>onnectivity</a:t>
            </a:r>
          </a:p>
          <a:p>
            <a:pPr eaLnBrk="1" hangingPunct="1"/>
            <a:r>
              <a:t>Java is very standardized, but there are many versions of SQL</a:t>
            </a:r>
          </a:p>
          <a:p>
            <a:pPr eaLnBrk="1" hangingPunct="1"/>
            <a:r>
              <a:t>JDBC is a means of accessing SQL databases from Java</a:t>
            </a:r>
          </a:p>
          <a:p>
            <a:pPr lvl="1" eaLnBrk="1" hangingPunct="1"/>
            <a:r>
              <a:t>JDBC is a standardized API for use by Java programs</a:t>
            </a:r>
          </a:p>
          <a:p>
            <a:pPr lvl="1" eaLnBrk="1" hangingPunct="1"/>
            <a:r>
              <a:t>JDBC is also a specification for how third-party vendors should write database drivers to access specific SQL versions</a:t>
            </a:r>
          </a:p>
        </p:txBody>
      </p:sp>
      <p:sp>
        <p:nvSpPr>
          <p:cNvPr id="4100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D4FEEC54-D167-435A-B401-821E09EA1E57}" type="slidenum">
              <a:rPr sz="1400">
                <a:latin typeface="Arial" charset="0"/>
              </a:rPr>
              <a:t>2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Driver types</a:t>
            </a:r>
          </a:p>
        </p:txBody>
      </p:sp>
      <p:sp>
        <p:nvSpPr>
          <p:cNvPr id="5123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t>There are four types of drivers:</a:t>
            </a:r>
          </a:p>
          <a:p>
            <a:pPr lvl="1" eaLnBrk="1" hangingPunct="1">
              <a:lnSpc>
                <a:spcPct val="90000"/>
              </a:lnSpc>
            </a:pPr>
            <a:r>
              <a:rPr b="1"/>
              <a:t>JDBC Type 1 Driver</a:t>
            </a:r>
            <a:r>
              <a:t> -- JDBC/ODBC Bridge drivers</a:t>
            </a:r>
          </a:p>
          <a:p>
            <a:pPr lvl="2" eaLnBrk="1" hangingPunct="1">
              <a:lnSpc>
                <a:spcPct val="90000"/>
              </a:lnSpc>
            </a:pPr>
            <a:r>
              <a:t>ODBC (Open DataBase Connectivity) is a standard software API designed to be independent of specific programming languages</a:t>
            </a:r>
          </a:p>
          <a:p>
            <a:pPr lvl="2" eaLnBrk="1" hangingPunct="1">
              <a:lnSpc>
                <a:spcPct val="90000"/>
              </a:lnSpc>
            </a:pPr>
            <a:r>
              <a:t>Sun provides a JDBC/ODBC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b="1"/>
              <a:t>JDBC Type 2 Driver </a:t>
            </a:r>
            <a:r>
              <a:t>-- use platform-specific APIs for data access</a:t>
            </a:r>
          </a:p>
          <a:p>
            <a:pPr lvl="1" eaLnBrk="1" hangingPunct="1">
              <a:lnSpc>
                <a:spcPct val="90000"/>
              </a:lnSpc>
            </a:pPr>
            <a:r>
              <a:rPr b="1"/>
              <a:t>JDBC Type 3 Driver </a:t>
            </a:r>
            <a:r>
              <a:t>-- 100% Java, use a net protocol to access a remote listener and map calls into vendor-specific calls</a:t>
            </a:r>
            <a:endParaRPr b="1"/>
          </a:p>
          <a:p>
            <a:pPr lvl="1" eaLnBrk="1" hangingPunct="1">
              <a:lnSpc>
                <a:spcPct val="90000"/>
              </a:lnSpc>
            </a:pPr>
            <a:r>
              <a:rPr b="1"/>
              <a:t>JDBC Type 4 Driver </a:t>
            </a:r>
            <a:r>
              <a:t>-- 100% Java</a:t>
            </a:r>
          </a:p>
          <a:p>
            <a:pPr lvl="2" eaLnBrk="1" hangingPunct="1">
              <a:lnSpc>
                <a:spcPct val="90000"/>
              </a:lnSpc>
            </a:pPr>
            <a:r>
              <a:t>Most efficient of all driver types</a:t>
            </a:r>
          </a:p>
        </p:txBody>
      </p:sp>
      <p:sp>
        <p:nvSpPr>
          <p:cNvPr id="5124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A289E117-F586-4431-A287-4DB011DF6C94}" type="slidenum">
              <a:rPr sz="1400">
                <a:latin typeface="Arial" charset="0"/>
              </a:rPr>
              <a:t>3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Connector/J</a:t>
            </a:r>
          </a:p>
        </p:txBody>
      </p:sp>
      <p:sp>
        <p:nvSpPr>
          <p:cNvPr id="6147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t>Connector/J is a JDBC Type 4 Driver for connecting Java to MySQL</a:t>
            </a:r>
          </a:p>
          <a:p>
            <a:pPr eaLnBrk="1" hangingPunct="1"/>
            <a:r>
              <a:t>Installation is very simple:</a:t>
            </a:r>
          </a:p>
          <a:p>
            <a:pPr lvl="1" eaLnBrk="1" hangingPunct="1"/>
            <a:r>
              <a:t>Download the “Production Release” ZIP file from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http://dev.mysql.com/downloads/connector/j/3.1.html</a:t>
            </a:r>
            <a:endParaRPr sz="2000"/>
          </a:p>
          <a:p>
            <a:pPr lvl="1" eaLnBrk="1" hangingPunct="1"/>
            <a:r>
              <a:t>Unzip it</a:t>
            </a:r>
          </a:p>
          <a:p>
            <a:pPr lvl="1" eaLnBrk="1" hangingPunct="1"/>
            <a:r>
              <a:t>Put the JAR file where Java can find it</a:t>
            </a:r>
          </a:p>
          <a:p>
            <a:pPr lvl="2" eaLnBrk="1" hangingPunct="1"/>
            <a:r>
              <a:t>Add the JAR file to your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CLASSPATH</a:t>
            </a:r>
            <a:r>
              <a:t>, or</a:t>
            </a:r>
          </a:p>
          <a:p>
            <a:pPr lvl="2" eaLnBrk="1" hangingPunct="1"/>
            <a:r>
              <a:t>In Eclipse: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Project --&gt; Properties --&gt; Java Build Path --&gt; Libraries --&gt; Add External Jars...</a:t>
            </a:r>
          </a:p>
        </p:txBody>
      </p:sp>
      <p:sp>
        <p:nvSpPr>
          <p:cNvPr id="6148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E2EE8C66-93E9-42BD-90C1-0B7626DDE0D9}" type="slidenum">
              <a:rPr sz="1400">
                <a:latin typeface="Arial" charset="0"/>
              </a:rPr>
              <a:t>4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Connecting to the server</a:t>
            </a:r>
          </a:p>
        </p:txBody>
      </p:sp>
      <p:sp>
        <p:nvSpPr>
          <p:cNvPr id="7171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569913" y="1371600"/>
            <a:ext cx="8269287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000"/>
              <a:t>First, make sure the MySQL server is running</a:t>
            </a:r>
          </a:p>
          <a:p>
            <a:pPr eaLnBrk="1" hangingPunct="1"/>
            <a:r>
              <a:rPr sz="2000"/>
              <a:t>In your program,</a:t>
            </a:r>
          </a:p>
          <a:p>
            <a:pPr lvl="1" eaLnBrk="1" hangingPunct="1"/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import java.sql.Connection;   </a:t>
            </a:r>
            <a:r>
              <a:rPr sz="1800">
                <a:solidFill>
                  <a:schemeClr val="accent1"/>
                </a:solidFill>
                <a:latin typeface="Trebuchet MS" pitchFamily="34" charset="0"/>
              </a:rPr>
              <a:t>// </a:t>
            </a:r>
            <a:r>
              <a:rPr sz="1800">
                <a:latin typeface="Trebuchet MS" pitchFamily="34" charset="0"/>
              </a:rPr>
              <a:t>not</a:t>
            </a:r>
            <a:r>
              <a:rPr sz="1800">
                <a:solidFill>
                  <a:schemeClr val="accent1"/>
                </a:solidFill>
                <a:latin typeface="Trebuchet MS" pitchFamily="34" charset="0"/>
              </a:rPr>
              <a:t> </a:t>
            </a:r>
            <a:r>
              <a:rPr sz="2000">
                <a:solidFill>
                  <a:schemeClr val="accent1"/>
                </a:solidFill>
                <a:latin typeface="Trebuchet MS" pitchFamily="34" charset="0"/>
              </a:rPr>
              <a:t>com.mysql.jdbc.Connection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import java.sql.DriverManager;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import java.sql.SQLException;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endParaRPr sz="1800"/>
          </a:p>
          <a:p>
            <a:pPr lvl="1" eaLnBrk="1" hangingPunct="1"/>
            <a:r>
              <a:rPr sz="1800"/>
              <a:t>Register the JDBC driver,</a:t>
            </a:r>
            <a:br>
              <a:rPr sz="1800"/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Class.forName("com.mysql.jdbc.Driver").newInstance();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endParaRPr sz="1800">
              <a:latin typeface="Trebuchet MS" pitchFamily="34" charset="0"/>
            </a:endParaRPr>
          </a:p>
          <a:p>
            <a:pPr lvl="1" eaLnBrk="1" hangingPunct="1"/>
            <a:r>
              <a:rPr sz="1800"/>
              <a:t>Invoke the </a:t>
            </a: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getConnection()</a:t>
            </a:r>
            <a:r>
              <a:rPr sz="1800"/>
              <a:t> method,</a:t>
            </a:r>
            <a:br>
              <a:rPr sz="1800"/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Connection con =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     DriverManager.getConnection("jdbc:mysql:///myDB",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myUserName,</a:t>
            </a:r>
            <a:br>
              <a:rPr sz="18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                                                   myPassword);</a:t>
            </a:r>
          </a:p>
          <a:p>
            <a:pPr lvl="1" eaLnBrk="1" hangingPunct="1"/>
            <a:r>
              <a:rPr sz="1800"/>
              <a:t>or </a:t>
            </a:r>
            <a:r>
              <a:rPr sz="1800">
                <a:solidFill>
                  <a:schemeClr val="accent2"/>
                </a:solidFill>
                <a:latin typeface="Trebuchet MS" pitchFamily="34" charset="0"/>
              </a:rPr>
              <a:t>getConnection("jdbc:mysql:///myDB?user=dave&amp;password=xxx")</a:t>
            </a:r>
          </a:p>
        </p:txBody>
      </p:sp>
      <p:sp>
        <p:nvSpPr>
          <p:cNvPr id="7172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073D19D0-465F-4D09-842C-C695678012C2}" type="slidenum">
              <a:rPr sz="1400">
                <a:latin typeface="Arial" charset="0"/>
              </a:rPr>
              <a:t>5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A complete program</a:t>
            </a:r>
          </a:p>
        </p:txBody>
      </p:sp>
      <p:sp>
        <p:nvSpPr>
          <p:cNvPr id="8195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525780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import java.sql.Connection;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import java.sql.DriverManager;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import java.sql.SQLException;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public class JdbcExample1 {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public static void main(String args[]) {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Connection con = null;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try {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Class.forName("com.mysql.jdbc.Driver").newInstance();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con = DriverManager.getConnection("jdbc:mysql:///test", "root", ”rootpswd");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if (!con.isClosed())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    System.out.println("Successfully connected to MySQL server...");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} catch(Exception e) {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System.err.println("Exception: " + e.getMessage());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} finally {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try {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    if (con != null)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        con.close();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    } catch(SQLException e) {}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    }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sz="1600">
                <a:solidFill>
                  <a:schemeClr val="accent2"/>
                </a:solidFill>
                <a:latin typeface="Trebuchet MS" pitchFamily="34" charset="0"/>
              </a:rPr>
            </a:br>
            <a:r>
              <a:rPr sz="160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8196" name="Rectangle 4"/>
          <p:cNvSpPr>
            <a:spLocks noGrp="0" noSelect="0" noRot="0" noChangeAspect="0" noMove="0" noEditPoints="0" noAdjustHandles="0"/>
          </p:cNvSpPr>
          <p:nvPr/>
        </p:nvSpPr>
        <p:spPr>
          <a:xfrm>
            <a:off x="1600200" y="6362700"/>
            <a:ext cx="73152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r>
              <a:rPr sz="1200">
                <a:solidFill>
                  <a:srgbClr val="000000"/>
                </a:solidFill>
                <a:latin typeface="Lucida Grande" charset="0"/>
              </a:rPr>
              <a:t>Adapted from http://www.stardeveloper.com/articles/display.html?article=2003090401</a:t>
            </a:r>
          </a:p>
        </p:txBody>
      </p:sp>
      <p:sp>
        <p:nvSpPr>
          <p:cNvPr id="8197" name="Slide Number Placeholder 4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C229194C-CC6B-4DBB-993B-AC974A1E87E8}" type="slidenum">
              <a:rPr sz="1400">
                <a:latin typeface="Arial" charset="0"/>
              </a:rPr>
              <a:t>6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Using the </a:t>
            </a:r>
            <a:r>
              <a:rPr>
                <a:solidFill>
                  <a:schemeClr val="tx1"/>
                </a:solidFill>
                <a:latin typeface="Trebuchet MS" pitchFamily="34" charset="0"/>
              </a:rPr>
              <a:t>Connection</a:t>
            </a:r>
            <a:r>
              <a:t> object</a:t>
            </a:r>
          </a:p>
        </p:txBody>
      </p:sp>
      <p:sp>
        <p:nvSpPr>
          <p:cNvPr id="9219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305800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public Statement createStatement()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throws SQLException</a:t>
            </a:r>
            <a:endParaRPr sz="2400"/>
          </a:p>
          <a:p>
            <a:pPr lvl="1" eaLnBrk="1" hangingPunct="1"/>
            <a:r>
              <a:rPr sz="2000"/>
              <a:t>Creates a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rPr sz="2000"/>
              <a:t> object for sending SQL statements to the database. SQL statements without parameters are normally executed using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rPr sz="2000"/>
              <a:t> objects.</a:t>
            </a:r>
          </a:p>
          <a:p>
            <a:pPr lvl="1" eaLnBrk="1" hangingPunct="1"/>
            <a:r>
              <a:rPr sz="2000"/>
              <a:t>The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rPr sz="2000"/>
              <a:t> object may be reused for many statements</a:t>
            </a:r>
          </a:p>
          <a:p>
            <a:pPr eaLnBrk="1" hangingPunct="1"/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public PreparedStatement prepareStatement(String sql)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          throws SQLException</a:t>
            </a:r>
            <a:endParaRPr sz="2400"/>
          </a:p>
          <a:p>
            <a:pPr lvl="1" eaLnBrk="1" hangingPunct="1"/>
            <a:r>
              <a:rPr sz="2000"/>
              <a:t>Creates a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PreparedStatement</a:t>
            </a:r>
            <a:r>
              <a:rPr sz="2000"/>
              <a:t> object for sending parameterized SQL statements to the database.</a:t>
            </a:r>
          </a:p>
          <a:p>
            <a:pPr lvl="1" eaLnBrk="1" hangingPunct="1"/>
            <a:r>
              <a:rPr sz="2000"/>
              <a:t>A SQL statement with or without IN parameters can be pre-compiled and stored in a </a:t>
            </a: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PreparedStatement</a:t>
            </a:r>
            <a:r>
              <a:rPr sz="2000"/>
              <a:t> object. This object can then be used to efficiently execute this statement multiple times. </a:t>
            </a:r>
          </a:p>
        </p:txBody>
      </p:sp>
      <p:sp>
        <p:nvSpPr>
          <p:cNvPr id="9220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CD63F112-3DCC-42B1-8FA3-A04F0D3968CD}" type="slidenum">
              <a:rPr sz="1400">
                <a:latin typeface="Arial" charset="0"/>
              </a:rPr>
              <a:t>7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Issuing queries</a:t>
            </a:r>
          </a:p>
        </p:txBody>
      </p:sp>
      <p:sp>
        <p:nvSpPr>
          <p:cNvPr id="10243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574088" cy="4760913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/>
            <a:r>
              <a:t>The following are methods on the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Statement</a:t>
            </a:r>
            <a:r>
              <a:t> object:</a:t>
            </a:r>
          </a:p>
          <a:p>
            <a:pPr lvl="1"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int executeUpdate()</a:t>
            </a:r>
            <a:r>
              <a:t> -- for issuing queries that modify the database and return no result set</a:t>
            </a:r>
          </a:p>
          <a:p>
            <a:pPr lvl="2" eaLnBrk="1" hangingPunct="1"/>
            <a:r>
              <a:t>Use for  DROP TABLE, CREATE TABLE, and INSERT</a:t>
            </a:r>
          </a:p>
          <a:p>
            <a:pPr lvl="2" eaLnBrk="1" hangingPunct="1"/>
            <a:r>
              <a:t>Returns the number of rows in the resultant table</a:t>
            </a:r>
          </a:p>
          <a:p>
            <a:pPr lvl="1" eaLnBrk="1" hangingPunct="1"/>
            <a:r>
              <a:rPr>
                <a:solidFill>
                  <a:schemeClr val="accent2"/>
                </a:solidFill>
                <a:latin typeface="Trebuchet MS" pitchFamily="34" charset="0"/>
              </a:rPr>
              <a:t>ResultSet executeQuery() </a:t>
            </a:r>
            <a:r>
              <a:t>-- for queries that do return a result set.</a:t>
            </a:r>
          </a:p>
          <a:p>
            <a:pPr lvl="2" eaLnBrk="1" hangingPunct="1"/>
            <a:r>
              <a:t>Returns results as a </a:t>
            </a:r>
            <a:r>
              <a:rPr>
                <a:solidFill>
                  <a:schemeClr val="accent2"/>
                </a:solidFill>
                <a:latin typeface="Trebuchet MS" pitchFamily="34" charset="0"/>
              </a:rPr>
              <a:t>ResultSet</a:t>
            </a:r>
            <a:r>
              <a:t> object </a:t>
            </a:r>
          </a:p>
        </p:txBody>
      </p:sp>
      <p:sp>
        <p:nvSpPr>
          <p:cNvPr id="10244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000C6913-47A7-4D56-9F38-0113D0754631}" type="slidenum">
              <a:rPr sz="1400">
                <a:latin typeface="Arial" charset="0"/>
              </a:rPr>
              <a:t>8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Select="0" noRot="0" noChangeAspect="0" noMove="0" noEditPoints="0" noAdjustHandles="0"/>
          </p:cNvSpPr>
          <p:nvPr>
            <p:ph type="title" idx="4294967295"/>
          </p:nvPr>
        </p:nvSpPr>
        <p:spPr>
          <a:xfrm>
            <a:off x="1219200" y="228600"/>
            <a:ext cx="7793038" cy="838200"/>
          </a:xfrm>
          <a:prstGeom prst="rect">
            <a:avLst/>
          </a:prstGeom>
        </p:spPr>
        <p:txBody>
          <a:bodyPr vert="horz" wrap="square" lIns="91440" tIns="45720" rIns="91440" bIns="45720" anchor="b"/>
          <a:lstStyle/>
          <a:p>
            <a:pPr eaLnBrk="1" hangingPunct="1">
              <a:buNone/>
            </a:pPr>
            <a:r>
              <a:t>Creating a table</a:t>
            </a:r>
          </a:p>
        </p:txBody>
      </p:sp>
      <p:sp>
        <p:nvSpPr>
          <p:cNvPr id="11267" name="Rectangle 3"/>
          <p:cNvSpPr>
            <a:spLocks noGrp="1" noSelect="0" noRot="0" noChangeAspect="0" noMove="0" noEditPoints="0" noAdjustHandles="0"/>
          </p:cNvSpPr>
          <p:nvPr>
            <p:ph type="body" idx="4294967295"/>
          </p:nvPr>
        </p:nvSpPr>
        <p:spPr>
          <a:xfrm>
            <a:off x="381000" y="1371600"/>
            <a:ext cx="8382000" cy="5257800"/>
          </a:xfrm>
          <a:prstGeom prst="rect">
            <a:avLst/>
          </a:prstGeo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sz="2400"/>
              <a:t>This example is from </a:t>
            </a:r>
            <a:r>
              <a:rPr sz="2400">
                <a:solidFill>
                  <a:schemeClr val="accent2"/>
                </a:solidFill>
                <a:latin typeface="Trebuchet MS" pitchFamily="34" charset="0"/>
              </a:rPr>
              <a:t>http://www.kitebird.com/articles/jdbc.html</a:t>
            </a:r>
            <a:br>
              <a:rPr sz="2400">
                <a:solidFill>
                  <a:schemeClr val="accent2"/>
                </a:solidFill>
                <a:latin typeface="Trebuchet MS" pitchFamily="34" charset="0"/>
              </a:rPr>
            </a:br>
          </a:p>
          <a:p>
            <a:pPr eaLnBrk="1" hangingPunct="1">
              <a:lnSpc>
                <a:spcPct val="90000"/>
              </a:lnSpc>
            </a:pP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CREATE TABLE animal (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id              INT UNSIGNED NOT NULL AUTO_INCREMENT,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PRIMARY    KEY (id),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name        CHAR(40),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category   CHAR(40)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)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</a:p>
          <a:p>
            <a:pPr eaLnBrk="1" hangingPunct="1">
              <a:lnSpc>
                <a:spcPct val="90000"/>
              </a:lnSpc>
            </a:pP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Statement s = conn.createStatement ();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s.executeUpdate ("DROP TABLE IF EXISTS animal");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s.executeUpdate (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    "CREATE TABLE animal ("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 + "id INT UNSIGNED NOT NULL AUTO_INCREMENT,"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 + "PRIMARY KEY (id),“</a:t>
            </a:r>
            <a:br>
              <a:rPr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sz="2000">
                <a:solidFill>
                  <a:schemeClr val="accent2"/>
                </a:solidFill>
                <a:latin typeface="Trebuchet MS" pitchFamily="34" charset="0"/>
              </a:rPr>
              <a:t>        + "name CHAR(40), category CHAR(40))");</a:t>
            </a:r>
          </a:p>
        </p:txBody>
      </p:sp>
      <p:sp>
        <p:nvSpPr>
          <p:cNvPr id="11268" name="Slide Number Placeholder 3"/>
          <p:cNvSpPr txBox="1">
            <a:spLocks noGrp="1" noSelect="0" noRot="0" noChangeAspect="0" noMove="0" noEditPoints="0" noAdjustHandles="0"/>
          </p:cNvSpPr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r" eaLnBrk="1" hangingPunct="1">
              <a:buNone/>
            </a:pPr>
            <a:fld id="{FA34C7D8-9D00-4C97-9E94-FE911884BBCF}" type="slidenum">
              <a:rPr sz="1400">
                <a:latin typeface="Arial" charset="0"/>
              </a:rPr>
              <a:t>9</a:t>
            </a:fld>
            <a:endParaRPr sz="1400"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9900"/>
      </a:accent1>
      <a:accent2>
        <a:srgbClr val="3300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B00CB"/>
      </a:hlink>
      <a:folHlink>
        <a:srgbClr val="0098CB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">
  <a:themeElements>
    <a:clrScheme name="Office Theme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9900"/>
      </a:accent1>
      <a:accent2>
        <a:srgbClr val="3300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B00CB"/>
      </a:hlink>
      <a:folHlink>
        <a:srgbClr val="0098CB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Notes Theme">
  <a:themeElements>
    <a:clrScheme name="Office Notes T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CCCFF"/>
      </a:hlink>
      <a:folHlink>
        <a:srgbClr val="B2B2B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Slides>16</Slides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David Matuszek</dc:creator>
  <cp:lastModifiedBy>CHANGE_ME1</cp:lastModifiedBy>
  <cp:revision>8</cp:revision>
  <dcterms:created xsi:type="dcterms:W3CDTF">2005-11-28T13:16:00Z</dcterms:created>
  <dcterms:modified xsi:type="dcterms:W3CDTF">2020-11-12T03:05:26Z</dcterms:modified>
</cp:coreProperties>
</file>