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s/slide15.xml" ContentType="application/vnd.openxmlformats-officedocument.presentationml.slide+xml"/>
  <Override PartName="/ppt/viewprops.xml" ContentType="application/vnd.openxmlformats-officedocument.presentationml.viewProps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2.xml" ContentType="application/vnd.openxmlformats-officedocument.presentationml.slide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53" r:id="rId1"/>
  </p:sldMasterIdLst>
  <p:notesMasterIdLst>
    <p:notesMasterId r:id="rId2"/>
  </p:notesMasterIdLst>
  <p:sldIdLst>
    <p:sldId id="273" r:id="rId3"/>
    <p:sldId id="272" r:id="rId4"/>
    <p:sldId id="274" r:id="rId5"/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71" r:id="rId14"/>
    <p:sldId id="275" r:id="rId15"/>
    <p:sldId id="276" r:id="rId16"/>
    <p:sldId id="267" r:id="rId17"/>
    <p:sldId id="277" r:id="rId18"/>
    <p:sldId id="268" r:id="rId19"/>
  </p:sldIdLst>
  <p:sldSz cx="9144000" cy="6858000" type="screen4x3"/>
  <p:notesSz cx="6858000" cy="9144000"/>
  <p:defaultTextStyle>
    <a:defPPr algn="l" eaLnBrk="0" latinLnBrk="0" hangingPunct="0">
      <a:defRPr kumimoji="0"/>
    </a:defPPr>
    <a:lvl1pPr marL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1pPr>
    <a:lvl2pPr marL="4572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2pPr>
    <a:lvl3pPr marL="9144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3pPr>
    <a:lvl4pPr marL="13716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4pPr>
    <a:lvl5pPr marL="18288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5pPr>
    <a:lvl6pPr marL="22860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6pPr>
    <a:lvl7pPr marL="27432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7pPr>
    <a:lvl8pPr marL="32004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8pPr>
    <a:lvl9pPr marL="365760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tabLst/>
      <a:defRPr kumimoji="0" sz="2400" b="0" i="0" u="none" baseline="0">
        <a:solidFill>
          <a:schemeClr val="tx1"/>
        </a:solidFill>
        <a:latin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Header Placeholder 24577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headEnd w="sm" len="sm"/>
            <a:tailEnd w="sm" len="sm"/>
          </a:ln>
        </p:spPr>
        <p:txBody>
          <a:bodyPr/>
          <a:lstStyle/>
          <a:p>
            <a:pPr>
              <a:buNone/>
            </a:pPr>
            <a:r>
              <a:rPr sz="1200"/>
              <a:t/>
            </a:r>
            <a:endParaRPr sz="1200"/>
          </a:p>
        </p:txBody>
      </p:sp>
      <p:sp>
        <p:nvSpPr>
          <p:cNvPr id="24579" name="Date Placeholder 24578"/>
          <p:cNvSpPr>
            <a:spLocks noGrp="1" noEditPoints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headEnd w="sm" len="sm"/>
            <a:tailEnd w="sm" len="sm"/>
          </a:ln>
        </p:spPr>
        <p:txBody>
          <a:bodyPr/>
          <a:lstStyle/>
          <a:p>
            <a:pPr algn="r">
              <a:buNone/>
            </a:pPr>
            <a:r>
              <a:rPr sz="1200"/>
              <a:t>11/12/2020</a:t>
            </a:r>
            <a:endParaRPr sz="1200"/>
          </a:p>
        </p:txBody>
      </p:sp>
      <p:sp>
        <p:nvSpPr>
          <p:cNvPr id="24580" name="Slide Image Placeholder 24579"/>
          <p:cNvSpPr>
            <a:spLocks noGrp="1" noEditPoint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ctr"/>
          <a:lstStyle/>
          <a:p>
            <a:pPr>
              <a:buNone/>
            </a:pPr>
          </a:p>
        </p:txBody>
      </p:sp>
      <p:sp>
        <p:nvSpPr>
          <p:cNvPr id="24581" name="Notes Placeholder 24580"/>
          <p:cNvSpPr>
            <a:spLocks noGrp="1" noEditPoints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headEnd w="sm" len="sm"/>
            <a:tailEnd w="sm" len="sm"/>
          </a:ln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4582" name="Footer Placeholder 24581"/>
          <p:cNvSpPr>
            <a:spLocks noGrp="1" noEditPoints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headEnd w="sm" len="sm"/>
            <a:tailEnd w="sm" len="sm"/>
          </a:ln>
        </p:spPr>
        <p:txBody>
          <a:bodyPr anchor="b"/>
          <a:lstStyle/>
          <a:p>
            <a:pPr>
              <a:buNone/>
            </a:pPr>
            <a:r>
              <a:rPr sz="1200"/>
              <a:t/>
            </a:r>
            <a:endParaRPr sz="1200"/>
          </a:p>
        </p:txBody>
      </p:sp>
      <p:sp>
        <p:nvSpPr>
          <p:cNvPr id="24583" name="Slide Number Placeholder 24582"/>
          <p:cNvSpPr>
            <a:spLocks noGrp="1" noEditPoint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headEnd w="sm" len="sm"/>
            <a:tailEnd w="sm" len="sm"/>
          </a:ln>
        </p:spPr>
        <p:txBody>
          <a:bodyPr anchor="b"/>
          <a:lstStyle/>
          <a:p>
            <a:pPr algn="r">
              <a:buNone/>
            </a:pPr>
            <a:fld id="{4A6789D9-09AB-47DF-8918-669C37088326}" type="slidenum">
              <a:rPr sz="1200"/>
              <a:t>‹#›</a:t>
            </a:fld>
            <a:endParaRPr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Slide Number Placeholder 34822"/>
          <p:cNvSpPr>
            <a:spLocks noGrp="1" noEditPoint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fld id="{98E33473-92F0-46D7-AA6A-CB4778982B1C}" type="slidenum">
              <a:rPr sz="1200"/>
              <a:t>‹#›</a:t>
            </a:fld>
            <a:endParaRPr sz="1200"/>
          </a:p>
        </p:txBody>
      </p:sp>
      <p:sp>
        <p:nvSpPr>
          <p:cNvPr id="29698" name="Slide Image Placeholder 29697"/>
          <p:cNvSpPr>
            <a:spLocks noGrp="1" noEditPoints="1"/>
          </p:cNvSpPr>
          <p:nvPr>
            <p:ph type="sldImg"/>
          </p:nvPr>
        </p:nvSpPr>
        <p:spPr>
          <a:xfrm>
            <a:off x="1149350" y="690563"/>
            <a:ext cx="4557713" cy="34178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</p:spPr>
        <p:txBody>
          <a:bodyPr/>
          <a:lstStyle/>
          <a:p>
            <a:pPr>
              <a:buNone/>
            </a:pPr>
          </a:p>
        </p:txBody>
      </p:sp>
      <p:sp>
        <p:nvSpPr>
          <p:cNvPr id="29699" name="Text Placeholder 29698"/>
          <p:cNvSpPr>
            <a:spLocks noGrp="1" noEditPoint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5" tIns="46849" rIns="92135" bIns="46849" anchor="t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Slide Number Placeholder 34821"/>
          <p:cNvSpPr>
            <a:spLocks noGrp="1" noEditPoint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fld id="{959F1F41-2813-4F8A-BF39-591B51F968D4}" type="slidenum">
              <a:rPr sz="1200"/>
              <a:t>‹#›</a:t>
            </a:fld>
            <a:endParaRPr sz="1200"/>
          </a:p>
        </p:txBody>
      </p:sp>
      <p:sp>
        <p:nvSpPr>
          <p:cNvPr id="26626" name="Slide Image Placeholder 26625"/>
          <p:cNvSpPr>
            <a:spLocks noGrp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</a:p>
        </p:txBody>
      </p:sp>
      <p:sp>
        <p:nvSpPr>
          <p:cNvPr id="26627" name="Text Placeholder 26626"/>
          <p:cNvSpPr>
            <a:spLocks noGrp="1" noEditPoint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Slide Number Placeholder 34820"/>
          <p:cNvSpPr>
            <a:spLocks noGrp="1" noEditPoints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/>
          <a:lstStyle/>
          <a:p>
            <a:pPr algn="r">
              <a:buNone/>
            </a:pPr>
            <a:fld id="{198AE46B-A938-4E3D-919C-6C94684E64AC}" type="slidenum">
              <a:rPr sz="1200"/>
              <a:t>‹#›</a:t>
            </a:fld>
            <a:endParaRPr sz="1200"/>
          </a:p>
        </p:txBody>
      </p:sp>
      <p:sp>
        <p:nvSpPr>
          <p:cNvPr id="25602" name="Slide Image Placeholder 25601"/>
          <p:cNvSpPr>
            <a:spLocks noGrp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</a:p>
        </p:txBody>
      </p:sp>
      <p:sp>
        <p:nvSpPr>
          <p:cNvPr id="25603" name="Text Placeholder 25602"/>
          <p:cNvSpPr>
            <a:spLocks noGrp="1" noEditPoint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0481"/>
          <p:cNvSpPr>
            <a:spLocks noGrp="1" noEditPoint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1pPr>
            <a:lvl2pPr marL="457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2pPr>
            <a:lvl3pPr marL="914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3pPr>
            <a:lvl4pPr marL="1371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4pPr>
            <a:lvl5pPr marL="18288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5pPr>
            <a:lvl6pPr marL="22860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6pPr>
            <a:lvl7pPr marL="27432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7pPr>
            <a:lvl8pPr marL="32004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8pPr>
            <a:lvl9pPr marL="365760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tabLst/>
              <a:defRPr kumimoji="1" sz="4000" b="0" i="0" u="none" baseline="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20483" name="Subtitle 20482"/>
          <p:cNvSpPr>
            <a:spLocks noGrp="1" noEditPoint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>
              <a:buNone/>
              <a:defRPr>
                <a:latin typeface="Arial Black" pitchFamily="34" charset="0"/>
              </a:defRPr>
            </a:lvl1pPr>
            <a:lvl2pPr marL="457200" algn="ctr">
              <a:buNone/>
              <a:defRPr>
                <a:latin typeface="Arial Black" pitchFamily="34" charset="0"/>
              </a:defRPr>
            </a:lvl2pPr>
            <a:lvl3pPr marL="914400" lvl="1" algn="ctr">
              <a:buNone/>
              <a:defRPr>
                <a:latin typeface="Arial Black" pitchFamily="34" charset="0"/>
              </a:defRPr>
            </a:lvl3pPr>
            <a:lvl4pPr marL="1371600" lvl="2" algn="ctr">
              <a:buNone/>
              <a:defRPr>
                <a:latin typeface="Arial Black" pitchFamily="34" charset="0"/>
              </a:defRPr>
            </a:lvl4pPr>
            <a:lvl5pPr marL="1828800" lvl="3" algn="ctr">
              <a:buNone/>
              <a:defRPr>
                <a:latin typeface="Arial Black" pitchFamily="34" charset="0"/>
              </a:defRPr>
            </a:lvl5pPr>
            <a:lvl6pPr marL="2286000" lvl="4" algn="ctr">
              <a:buNone/>
              <a:defRPr>
                <a:latin typeface="Arial Black" pitchFamily="34" charset="0"/>
              </a:defRPr>
            </a:lvl6pPr>
            <a:lvl7pPr marL="2743200" lvl="4" algn="ctr">
              <a:buNone/>
              <a:defRPr>
                <a:latin typeface="Arial Black" pitchFamily="34" charset="0"/>
              </a:defRPr>
            </a:lvl7pPr>
            <a:lvl8pPr marL="3200400" lvl="4" algn="ctr">
              <a:buNone/>
              <a:defRPr>
                <a:latin typeface="Arial Black" pitchFamily="34" charset="0"/>
              </a:defRPr>
            </a:lvl8pPr>
            <a:lvl9pPr marL="3657600" lvl="4" algn="ctr">
              <a:buNone/>
              <a:defRPr>
                <a:latin typeface="Arial Black" pitchFamily="34" charset="0"/>
              </a:defRPr>
            </a:lvl9pPr>
          </a:lstStyle>
          <a:p>
            <a:pPr lvl="0">
              <a:buNone/>
            </a:pPr>
            <a:r>
              <a:t>Click to edit Master subtitle style</a:t>
            </a:r>
          </a:p>
        </p:txBody>
      </p:sp>
      <p:sp>
        <p:nvSpPr>
          <p:cNvPr id="20484" name="Date Placeholder 20483"/>
          <p:cNvSpPr>
            <a:spLocks noGrp="1" noEditPoint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rgbClr val="5E574E"/>
                </a:solidFill>
                <a:latin typeface="Arial" pitchFamily="34" charset="0"/>
              </a:rPr>
              <a:t>11/12/2020</a:t>
            </a:r>
            <a:endParaRPr sz="1400">
              <a:solidFill>
                <a:srgbClr val="5E574E"/>
              </a:solidFill>
              <a:latin typeface="Arial" pitchFamily="34" charset="0"/>
            </a:endParaRPr>
          </a:p>
        </p:txBody>
      </p:sp>
      <p:sp>
        <p:nvSpPr>
          <p:cNvPr id="20485" name="Footer Placeholder 20484"/>
          <p:cNvSpPr>
            <a:spLocks noGrp="1" noEditPoint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rgbClr val="5E574E"/>
                </a:solidFill>
                <a:latin typeface="Arial" pitchFamily="34" charset="0"/>
              </a:rPr>
              <a:t/>
            </a:r>
            <a:endParaRPr sz="1400">
              <a:solidFill>
                <a:srgbClr val="5E574E"/>
              </a:solidFill>
              <a:latin typeface="Arial" pitchFamily="34" charset="0"/>
            </a:endParaRPr>
          </a:p>
        </p:txBody>
      </p:sp>
      <p:sp>
        <p:nvSpPr>
          <p:cNvPr id="20486" name="Slide Number Placeholder 20485"/>
          <p:cNvSpPr>
            <a:spLocks noGrp="1" noEditPoint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F5B5CB77-A843-412E-8D04-C0067527EEB8}" type="slidenum">
              <a:rPr sz="1400">
                <a:solidFill>
                  <a:srgbClr val="5E574E"/>
                </a:solidFill>
                <a:latin typeface="Arial" pitchFamily="34" charset="0"/>
              </a:rPr>
              <a:t>‹#›</a:t>
            </a:fld>
            <a:endParaRPr sz="1400">
              <a:solidFill>
                <a:srgbClr val="5E574E"/>
              </a:solidFill>
              <a:latin typeface="Arial" pitchFamily="34" charset="0"/>
            </a:endParaRPr>
          </a:p>
        </p:txBody>
      </p:sp>
      <p:pic>
        <p:nvPicPr>
          <p:cNvPr id="20487" name="Picture 20486"/>
          <p:cNvPicPr>
            <a:picLocks noChangeAspect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anchor="t"/>
          <a:lstStyle>
            <a:lvl1pPr>
              <a:buNone/>
              <a:defRPr sz="3200"/>
            </a:lvl1pPr>
            <a:lvl2pPr>
              <a:buNone/>
              <a:defRPr sz="3000"/>
            </a:lvl2pPr>
            <a:lvl3pPr>
              <a:buNone/>
              <a:defRPr sz="2800"/>
            </a:lvl3pPr>
            <a:lvl4pPr>
              <a:buNone/>
              <a:defRPr sz="2600"/>
            </a:lvl4pPr>
            <a:lvl5pPr>
              <a:buNone/>
              <a:defRPr sz="2400"/>
            </a:lvl5pPr>
            <a:lvl6pPr>
              <a:buNone/>
              <a:defRPr sz="2200"/>
            </a:lvl6pPr>
            <a:lvl7pPr>
              <a:buNone/>
              <a:defRPr sz="2000"/>
            </a:lvl7pPr>
            <a:lvl8pPr>
              <a:buNone/>
              <a:defRPr sz="2000"/>
            </a:lvl8pPr>
            <a:lvl9pPr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1" cy="80486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47A0C947-BCB2-4FCF-BFCA-B0161412EB28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A2733142-5381-463F-B80D-8E9CB59897AA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320"/>
            <a:ext cx="2057400" cy="5849874"/>
          </a:xfrm>
          <a:prstGeom prst="rect">
            <a:avLst/>
          </a:prstGeom>
        </p:spPr>
        <p:txBody>
          <a:bodyPr vert="eaVert"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320"/>
            <a:ext cx="6016752" cy="584987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A218E426-1994-4F0B-AED3-831B3B165236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57200" y="1604772"/>
            <a:ext cx="8229600" cy="4505706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D4675CAF-FD22-455B-9784-C26245BE2FB9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74DC6A85-0CF2-4F9E-B80C-D835437C0128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Online Image Placeholder 2"/>
          <p:cNvSpPr>
            <a:spLocks noGrp="1" noEditPoints="1"/>
          </p:cNvSpPr>
          <p:nvPr>
            <p:ph type="clipArt" sz="half" idx="1"/>
          </p:nvPr>
        </p:nvSpPr>
        <p:spPr>
          <a:xfrm>
            <a:off x="457200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Online Image Placeholder 3"/>
          <p:cNvSpPr>
            <a:spLocks noGrp="1" noEditPoints="1"/>
          </p:cNvSpPr>
          <p:nvPr>
            <p:ph type="clipArt" sz="half" idx="2"/>
          </p:nvPr>
        </p:nvSpPr>
        <p:spPr>
          <a:xfrm>
            <a:off x="4654296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35D30624-1D79-4127-93F6-3CA9A7ED108B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042C52F6-98BC-4EB3-994C-B6E68A6A9852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54296" y="1604772"/>
            <a:ext cx="4023360" cy="4505706"/>
          </a:xfrm>
          <a:prstGeom prst="rect">
            <a:avLst/>
          </a:prstGeo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E2B3BE0A-D403-49BE-9186-4D32DA99B176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4320"/>
            <a:ext cx="8229600" cy="1145286"/>
          </a:xfrm>
          <a:prstGeom prst="rect">
            <a:avLst/>
          </a:prstGeom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idx="3"/>
          </p:nvPr>
        </p:nvSpPr>
        <p:spPr>
          <a:xfrm>
            <a:off x="4645025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200" b="1"/>
            </a:lvl2pPr>
            <a:lvl3pPr marL="914400" indent="0">
              <a:buNone/>
              <a:defRPr sz="2000" b="1"/>
            </a:lvl3pPr>
            <a:lvl4pPr marL="1371600" indent="0">
              <a:buNone/>
              <a:defRPr sz="18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half" idx="4"/>
          </p:nvPr>
        </p:nvSpPr>
        <p:spPr>
          <a:xfrm>
            <a:off x="4645025" y="2174875"/>
            <a:ext cx="4040188" cy="3951288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5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6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7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7488FFEE-6358-4E49-9EEA-61F08B27F2C3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C4DB1295-CAE1-4A5F-928B-916EF40CC322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  <a:lvl2pPr>
              <a:defRPr sz="3000"/>
            </a:lvl2pPr>
            <a:lvl3pPr>
              <a:defRPr sz="2800"/>
            </a:lvl3pPr>
            <a:lvl4pPr>
              <a:defRPr sz="2600"/>
            </a:lvl4pPr>
            <a:lvl5pPr>
              <a:defRPr sz="2400"/>
            </a:lvl5pPr>
            <a:lvl6pPr>
              <a:defRPr sz="22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3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DF74E495-C312-423E-9C11-192BF9B8EAF9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ntemporary Portrai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9457"/>
          <p:cNvSpPr>
            <a:spLocks noGrp="1" noEditPoints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buNone/>
            </a:pPr>
            <a:r>
              <a:t>Click to edit Master title style</a:t>
            </a:r>
          </a:p>
        </p:txBody>
      </p:sp>
      <p:sp>
        <p:nvSpPr>
          <p:cNvPr id="19459" name="Text Placeholder 19458"/>
          <p:cNvSpPr>
            <a:spLocks noGrp="1" noEditPoints="1"/>
          </p:cNvSpPr>
          <p:nvPr>
            <p:ph type="body" idx="1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9460" name="Date Placeholder 19459"/>
          <p:cNvSpPr>
            <a:spLocks noGrp="1" noEditPoints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>11/12/2020</a:t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61" name="Footer Placeholder 19460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spcBef>
                <a:spcPct val="50000"/>
              </a:spcBef>
              <a:buNone/>
            </a:pPr>
            <a:r>
              <a:rPr sz="1400">
                <a:solidFill>
                  <a:schemeClr val="bg2"/>
                </a:solidFill>
                <a:latin typeface="Arial" pitchFamily="34" charset="0"/>
              </a:rPr>
              <a:t/>
            </a:r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19462" name="Slide Number Placeholder 19461"/>
          <p:cNvSpPr>
            <a:spLocks noGrp="1" noEditPoints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spcBef>
                <a:spcPct val="50000"/>
              </a:spcBef>
              <a:buNone/>
            </a:pPr>
            <a:fld id="{D6DBC1B9-9D5A-4E81-A4AC-A2C56EF9DAFC}" type="slidenum">
              <a:rPr sz="140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pic>
        <p:nvPicPr>
          <p:cNvPr id="19463" name="Picture 19462"/>
          <p:cNvPicPr>
            <a:picLocks noChangeAspect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  <p:sldLayoutId id="2147483655" r:id="rId3"/>
    <p:sldLayoutId id="2147483657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1" sz="4000" b="0" i="0" u="none" baseline="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tabLst/>
        <a:defRPr kumimoji="1" sz="3200" b="0" i="0" u="none" baseline="0">
          <a:solidFill>
            <a:schemeClr val="tx1"/>
          </a:solidFill>
          <a:latin typeface="Tahoma" pitchFamily="34" charset="0"/>
        </a:defRPr>
      </a:lvl1pPr>
      <a:lvl2pPr marL="742950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tabLst/>
        <a:defRPr kumimoji="1" sz="2800" b="0" i="0" u="none" baseline="0">
          <a:solidFill>
            <a:schemeClr val="tx1"/>
          </a:solidFill>
          <a:latin typeface="Tahoma" pitchFamily="34" charset="0"/>
        </a:defRPr>
      </a:lvl2pPr>
      <a:lvl3pPr marL="1143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tabLst/>
        <a:defRPr kumimoji="1" sz="2400" b="0" i="0" u="none" baseline="0">
          <a:solidFill>
            <a:schemeClr val="tx1"/>
          </a:solidFill>
          <a:latin typeface="Tahoma" pitchFamily="34" charset="0"/>
        </a:defRPr>
      </a:lvl3pPr>
      <a:lvl4pPr marL="1600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•"/>
        <a:tabLst/>
        <a:defRPr kumimoji="1" sz="2000" b="0" i="0" u="none" baseline="0">
          <a:solidFill>
            <a:schemeClr val="tx1"/>
          </a:solidFill>
          <a:latin typeface="Tahoma" pitchFamily="34" charset="0"/>
        </a:defRPr>
      </a:lvl4pPr>
      <a:lvl5pPr marL="20574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tabLst/>
        <a:defRPr kumimoji="1" sz="2000" b="0" i="0" u="none" baseline="0">
          <a:solidFill>
            <a:schemeClr val="tx1"/>
          </a:solidFill>
          <a:latin typeface="Tahoma" pitchFamily="34" charset="0"/>
        </a:defRPr>
      </a:lvl5pPr>
      <a:lvl6pPr marL="25146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tabLst/>
        <a:defRPr kumimoji="1" sz="2000" b="0" i="0" u="none" baseline="0">
          <a:solidFill>
            <a:schemeClr val="tx1"/>
          </a:solidFill>
          <a:latin typeface="Tahoma" pitchFamily="34" charset="0"/>
        </a:defRPr>
      </a:lvl6pPr>
      <a:lvl7pPr marL="29718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tabLst/>
        <a:defRPr kumimoji="1" sz="2000" b="0" i="0" u="none" baseline="0">
          <a:solidFill>
            <a:schemeClr val="tx1"/>
          </a:solidFill>
          <a:latin typeface="Tahoma" pitchFamily="34" charset="0"/>
        </a:defRPr>
      </a:lvl7pPr>
      <a:lvl8pPr marL="34290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tabLst/>
        <a:defRPr kumimoji="1" sz="2000" b="0" i="0" u="none" baseline="0">
          <a:solidFill>
            <a:schemeClr val="tx1"/>
          </a:solidFill>
          <a:latin typeface="Tahoma" pitchFamily="34" charset="0"/>
        </a:defRPr>
      </a:lvl8pPr>
      <a:lvl9pPr marL="3886200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tabLst/>
        <a:defRPr kumimoji="1" sz="2000" b="0" i="0" u="none" baseline="0">
          <a:solidFill>
            <a:schemeClr val="tx1"/>
          </a:solidFill>
          <a:latin typeface="Tahoma" pitchFamily="34" charset="0"/>
        </a:defRPr>
      </a:lvl9pPr>
    </p:bodyStyle>
    <p:otherStyle>
      <a:lvl1pPr marL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1pPr>
      <a:lvl2pPr marL="457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2pPr>
      <a:lvl3pPr marL="914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3pPr>
      <a:lvl4pPr marL="1371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4pPr>
      <a:lvl5pPr marL="18288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5pPr>
      <a:lvl6pPr marL="22860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6pPr>
      <a:lvl7pPr marL="27432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7pPr>
      <a:lvl8pPr marL="32004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8pPr>
      <a:lvl9pPr marL="365760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Tx/>
        <a:buNone/>
        <a:tabLst/>
        <a:defRPr kumimoji="0" sz="2400" b="0" i="0" u="none" baseline="0">
          <a:solidFill>
            <a:schemeClr val="tx1"/>
          </a:solidFill>
          <a:latin typeface="Times New Roman" pitchFamily="18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hyperlink" Target="file:///../Server_Client/JabberClient.java" TargetMode="External"/><Relationship Id="rId2" Type="http://schemas.openxmlformats.org/officeDocument/2006/relationships/hyperlink" Target="file:///../Server_Client/JabberServer.java" TargetMode="External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4" name="Slide Number Placeholder 34823"/>
          <p:cNvSpPr>
            <a:spLocks noGrp="1" noEditPoints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 algn="r">
              <a:spcBef>
                <a:spcPct val="50000"/>
              </a:spcBef>
              <a:buNone/>
            </a:pPr>
            <a:fld id="{89B569CF-E912-412A-939E-7FE3D0F1C87F}" type="slidenum">
              <a:rPr sz="1400">
                <a:solidFill>
                  <a:schemeClr val="bg2"/>
                </a:solidFill>
                <a:latin typeface="Arial" pitchFamily="34" charset="0"/>
              </a:rPr>
              <a:t>1</a:t>
            </a:fld>
            <a:endParaRPr sz="140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28674" name="Title 2867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8089900" cy="116205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anchor="ctr">
            <a:noAutofit/>
          </a:bodyPr>
          <a:lstStyle/>
          <a:p>
            <a:pPr>
              <a:buNone/>
            </a:pPr>
            <a:r>
              <a:t>Network Programming</a:t>
            </a:r>
            <a:br/>
            <a:r>
              <a:rPr i="1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28675" name="Text Placeholder 28674"/>
          <p:cNvSpPr>
            <a:spLocks noGrp="1" noEditPoints="1"/>
          </p:cNvSpPr>
          <p:nvPr>
            <p:ph type="body" idx="4294967295"/>
          </p:nvPr>
        </p:nvSpPr>
        <p:spPr>
          <a:xfrm>
            <a:off x="244475" y="1673225"/>
            <a:ext cx="8672513" cy="4754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anchor="t">
            <a:noAutofit/>
          </a:bodyPr>
          <a:lstStyle/>
          <a:p>
            <a:pPr>
              <a:lnSpc>
                <a:spcPct val="90000"/>
              </a:lnSpc>
            </a:pPr>
            <a:r>
              <a:rPr>
                <a:solidFill>
                  <a:srgbClr val="6600FF"/>
                </a:solidFill>
              </a:rPr>
              <a:t>Based on Classes in the java.net package</a:t>
            </a:r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Lecture focuses on:</a:t>
            </a:r>
          </a:p>
          <a:p>
            <a:pPr lvl="1">
              <a:lnSpc>
                <a:spcPct val="90000"/>
              </a:lnSpc>
            </a:pPr>
            <a:r>
              <a:t>TCP and UDP</a:t>
            </a:r>
          </a:p>
          <a:p>
            <a:pPr lvl="1">
              <a:lnSpc>
                <a:spcPct val="90000"/>
              </a:lnSpc>
            </a:pPr>
            <a:r>
              <a:t>Network programming basics</a:t>
            </a:r>
          </a:p>
          <a:p>
            <a:pPr lvl="1">
              <a:lnSpc>
                <a:spcPct val="90000"/>
              </a:lnSpc>
            </a:pPr>
            <a:r>
              <a:t>Identifying a machine</a:t>
            </a:r>
          </a:p>
          <a:p>
            <a:pPr lvl="1">
              <a:lnSpc>
                <a:spcPct val="90000"/>
              </a:lnSpc>
            </a:pPr>
            <a:r>
              <a:t>Servers and Clients</a:t>
            </a:r>
          </a:p>
          <a:p>
            <a:pPr lvl="1">
              <a:lnSpc>
                <a:spcPct val="90000"/>
              </a:lnSpc>
            </a:pPr>
            <a:r>
              <a:t>Ports and sockets</a:t>
            </a:r>
          </a:p>
          <a:p>
            <a:pPr lvl="1">
              <a:lnSpc>
                <a:spcPct val="90000"/>
              </a:lnSpc>
            </a:pPr>
            <a:r>
              <a:t>Data transfer using sockets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9217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Port number</a:t>
            </a:r>
          </a:p>
        </p:txBody>
      </p:sp>
      <p:sp>
        <p:nvSpPr>
          <p:cNvPr id="9219" name="Text Placeholder 9218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IP address isn’t enough to identify a unique server</a:t>
            </a:r>
          </a:p>
          <a:p>
            <a:r>
              <a:t>many servers can exist on one machine</a:t>
            </a:r>
          </a:p>
          <a:p>
            <a:r>
              <a:t>port number: Unique in a Machine</a:t>
            </a:r>
          </a:p>
          <a:p>
            <a:r>
              <a:t>Not a physical location, but a software abstraction to represent a service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0241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Port number (Continue)</a:t>
            </a:r>
          </a:p>
        </p:txBody>
      </p:sp>
      <p:sp>
        <p:nvSpPr>
          <p:cNvPr id="10243" name="Text Placeholder 10242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When set up client and server, you must specify IP address and port.</a:t>
            </a:r>
          </a:p>
          <a:p>
            <a:r>
              <a:t>Port number range: 0 to 65,535 </a:t>
            </a:r>
          </a:p>
          <a:p>
            <a:r>
              <a:t>1-1024 are reserved, others may be used.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355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	Sockets</a:t>
            </a:r>
          </a:p>
        </p:txBody>
      </p:sp>
      <p:pic>
        <p:nvPicPr>
          <p:cNvPr id="23555" name="Picture 23554"/>
          <p:cNvPicPr/>
          <p:nvPr>
            <p:ph type="clipArt" sz="half" idx="4294967295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3344863"/>
            <a:ext cx="4013200" cy="1254125"/>
          </a:xfrm>
          <a:prstGeom prst="rect">
            <a:avLst/>
          </a:prstGeom>
        </p:spPr>
      </p:pic>
      <p:sp>
        <p:nvSpPr>
          <p:cNvPr id="23556" name="Text Placeholder 23555"/>
          <p:cNvSpPr>
            <a:spLocks noGrp="1" noEditPoints="1"/>
          </p:cNvSpPr>
          <p:nvPr>
            <p:ph type="body" sz="half" idx="4294967295"/>
          </p:nvPr>
        </p:nvSpPr>
        <p:spPr>
          <a:xfrm>
            <a:off x="4622800" y="1885950"/>
            <a:ext cx="4013200" cy="41719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t>Software abstraction used to represent the connection between two machines</a:t>
            </a:r>
          </a:p>
          <a:p>
            <a:r>
              <a:t>Socket is the actual 2-way connector.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2769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Sockets</a:t>
            </a:r>
          </a:p>
        </p:txBody>
      </p:sp>
      <p:sp>
        <p:nvSpPr>
          <p:cNvPr id="32771" name="Text Placeholder 32770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 The following sequence establishes a socket from the client class</a:t>
            </a:r>
          </a:p>
          <a:p>
            <a:pPr>
              <a:buNone/>
            </a:pPr>
            <a:r>
              <a:rPr b="1"/>
              <a:t>InetAddress addr = </a:t>
            </a:r>
          </a:p>
          <a:p>
            <a:pPr>
              <a:buNone/>
            </a:pPr>
            <a:r>
              <a:rPr b="1"/>
              <a:t>		InetAddress.getByName(null);</a:t>
            </a:r>
          </a:p>
          <a:p>
            <a:pPr>
              <a:buNone/>
            </a:pPr>
            <a:r>
              <a:rPr b="1"/>
              <a:t>Socket socket = </a:t>
            </a:r>
          </a:p>
          <a:p>
            <a:pPr>
              <a:buNone/>
            </a:pPr>
            <a:r>
              <a:rPr b="1"/>
              <a:t>		new Socket(addr, 8080);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379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Sockets</a:t>
            </a:r>
          </a:p>
        </p:txBody>
      </p:sp>
      <p:sp>
        <p:nvSpPr>
          <p:cNvPr id="33795" name="Text Placeholder 33794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 At the server class, the following establishes the  server port, and waits for a client request to establish a socket</a:t>
            </a:r>
          </a:p>
          <a:p>
            <a:pPr>
              <a:buNone/>
            </a:pPr>
            <a:r>
              <a:rPr b="1"/>
              <a:t>ServerSocket s = </a:t>
            </a:r>
          </a:p>
          <a:p>
            <a:pPr>
              <a:buNone/>
            </a:pPr>
            <a:r>
              <a:rPr b="1"/>
              <a:t>				new ServerSocket(8080);</a:t>
            </a:r>
          </a:p>
          <a:p>
            <a:pPr>
              <a:buNone/>
            </a:pPr>
            <a:r>
              <a:rPr b="1"/>
              <a:t>Socket socket = s.accept();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7409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sz="3600"/>
              <a:t>Data transfer using sockets</a:t>
            </a:r>
          </a:p>
        </p:txBody>
      </p:sp>
      <p:sp>
        <p:nvSpPr>
          <p:cNvPr id="17411" name="Text Placeholder 17410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Once you have a Socket, you call getInputStream() and getOutputStream() to produce the corresponding InputStream and OutputStream objects</a:t>
            </a:r>
          </a:p>
          <a:p>
            <a:r>
              <a:t>You can convert these to readers and writers, wrap them in a BufferedReader or BufferedWriter and PrintWriter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4817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sz="3600"/>
              <a:t>Data transfer using sockets</a:t>
            </a:r>
            <a:br>
              <a:rPr sz="3600"/>
            </a:br>
            <a:r>
              <a:rPr sz="3600"/>
              <a:t>(continue)</a:t>
            </a:r>
          </a:p>
        </p:txBody>
      </p:sp>
      <p:sp>
        <p:nvSpPr>
          <p:cNvPr id="34819" name="Text Placeholder 34818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5910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sz="2800"/>
              <a:t> At the server and client classes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BufferedReader in = 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new BufferedReader(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  new InputStreamReader(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    socket.getInputStream()));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PrintWriter out = 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new PrintWriter(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  new BufferedWriter(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    new OutputStreamWriter(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      socket.getOutputStream())),true);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843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rPr sz="3600"/>
              <a:t>Data transfer using sockets (continue)</a:t>
            </a:r>
          </a:p>
        </p:txBody>
      </p:sp>
      <p:sp>
        <p:nvSpPr>
          <p:cNvPr id="18435" name="Text Placeholder 18434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5148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sz="2800"/>
              <a:t>From then on, it’s like reading and writing any other I/O stream!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while (true) {  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String str = in.readLine();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if (str.equals("END")) break;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System.out.println("Echoing: " + str);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  out.println(str);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        }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	</a:t>
            </a:r>
          </a:p>
          <a:p>
            <a:pPr>
              <a:lnSpc>
                <a:spcPct val="80000"/>
              </a:lnSpc>
              <a:buNone/>
            </a:pPr>
            <a:r>
              <a:rPr sz="2800" b="1"/>
              <a:t>	Example: </a:t>
            </a:r>
            <a:r>
              <a:rPr sz="2800" b="1">
                <a:hlinkClick r:id="rId1" action="ppaction://hlinkfile"/>
              </a:rPr>
              <a:t>JabberClient</a:t>
            </a:r>
            <a:r>
              <a:rPr sz="2800" b="1"/>
              <a:t>     </a:t>
            </a:r>
            <a:r>
              <a:rPr sz="2800" b="1">
                <a:hlinkClick r:id="rId2" action="ppaction://hlinkfile"/>
              </a:rPr>
              <a:t>JabberServer</a:t>
            </a:r>
            <a:endParaRPr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Placeholder 27649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sz="2800"/>
              <a:t>Lots of java programs use Transmission Control Protocol (TCP)</a:t>
            </a:r>
          </a:p>
          <a:p>
            <a:pPr>
              <a:lnSpc>
                <a:spcPct val="90000"/>
              </a:lnSpc>
            </a:pPr>
            <a:r>
              <a:rPr sz="2800"/>
              <a:t>Connection-based (where java stream sockets provides continuous data stream), reliable, data streams will always get there. Also high overhead. We will focus on TCP/IP sockets.</a:t>
            </a:r>
          </a:p>
          <a:p>
            <a:pPr>
              <a:lnSpc>
                <a:spcPct val="90000"/>
              </a:lnSpc>
            </a:pPr>
            <a:r>
              <a:rPr sz="2800"/>
              <a:t>User Datagram Protocol (UDP) is not connection-based (connectionless service with datagram sockets allowing one message, an unreliable protocol which is much faster, but the message won’t always get there</a:t>
            </a:r>
          </a:p>
        </p:txBody>
      </p:sp>
      <p:sp>
        <p:nvSpPr>
          <p:cNvPr id="27651" name="Title 27650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TCP and UDP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0721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Network Programming Basics</a:t>
            </a:r>
          </a:p>
        </p:txBody>
      </p:sp>
      <p:pic>
        <p:nvPicPr>
          <p:cNvPr id="30724" name="Picture 3072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5715000" y="1752600"/>
            <a:ext cx="3079750" cy="3657600"/>
          </a:xfrm>
          <a:prstGeom prst="rect">
            <a:avLst/>
          </a:prstGeom>
        </p:spPr>
      </p:pic>
      <p:sp>
        <p:nvSpPr>
          <p:cNvPr id="30725" name="Rectangle 30724"/>
          <p:cNvSpPr>
            <a:spLocks/>
          </p:cNvSpPr>
          <p:nvPr/>
        </p:nvSpPr>
        <p:spPr>
          <a:xfrm>
            <a:off x="304800" y="1530350"/>
            <a:ext cx="5257800" cy="5216525"/>
          </a:xfrm>
          <a:prstGeom prst="rect">
            <a:avLst/>
          </a:prstGeom>
          <a:noFill/>
          <a:ln w="12700">
            <a:noFill/>
            <a:headEnd w="sm" len="sm"/>
            <a:tailEnd w="sm" len="sm"/>
          </a:ln>
        </p:spPr>
        <p:txBody>
          <a:bodyPr>
            <a:spAutoFit/>
          </a:bodyPr>
          <a:lstStyle/>
          <a:p>
            <a:pPr>
              <a:buChar char="•"/>
            </a:pPr>
            <a:r>
              <a:rPr sz="2800"/>
              <a:t>The classes in </a:t>
            </a:r>
            <a:r>
              <a:rPr sz="2800">
                <a:latin typeface="Arial Unicode MS" pitchFamily="34" charset="-128"/>
              </a:rPr>
              <a:t>java.net</a:t>
            </a:r>
            <a:r>
              <a:rPr sz="2800"/>
              <a:t>: Java programs can use TCP or UDP to communicate over the Internet. The </a:t>
            </a:r>
            <a:r>
              <a:rPr sz="2800">
                <a:latin typeface="Arial Unicode MS" pitchFamily="34" charset="-128"/>
              </a:rPr>
              <a:t>URL</a:t>
            </a:r>
            <a:r>
              <a:rPr sz="2800"/>
              <a:t>, </a:t>
            </a:r>
            <a:r>
              <a:rPr sz="2800">
                <a:latin typeface="Arial Unicode MS" pitchFamily="34" charset="-128"/>
              </a:rPr>
              <a:t>URLConnection (for Web applications)</a:t>
            </a:r>
            <a:r>
              <a:rPr sz="2800"/>
              <a:t>, </a:t>
            </a:r>
            <a:r>
              <a:rPr sz="2800">
                <a:latin typeface="Arial Unicode MS" pitchFamily="34" charset="-128"/>
              </a:rPr>
              <a:t>Socket</a:t>
            </a:r>
            <a:r>
              <a:rPr sz="2800"/>
              <a:t>, and </a:t>
            </a:r>
            <a:r>
              <a:rPr sz="2800">
                <a:latin typeface="Arial Unicode MS" pitchFamily="34" charset="-128"/>
              </a:rPr>
              <a:t>ServerSocket</a:t>
            </a:r>
            <a:r>
              <a:rPr sz="2800"/>
              <a:t> (client-server applications) classes all use TCP to communicate over the network.</a:t>
            </a:r>
          </a:p>
          <a:p>
            <a:pPr>
              <a:buChar char="•"/>
            </a:pPr>
            <a:r>
              <a:rPr sz="2800"/>
              <a:t>The </a:t>
            </a:r>
            <a:r>
              <a:rPr sz="2800">
                <a:latin typeface="Arial Unicode MS" pitchFamily="34" charset="-128"/>
              </a:rPr>
              <a:t>DatagramPacket</a:t>
            </a:r>
            <a:r>
              <a:rPr sz="2800"/>
              <a:t>, </a:t>
            </a:r>
            <a:r>
              <a:rPr sz="2800">
                <a:latin typeface="Arial Unicode MS" pitchFamily="34" charset="-128"/>
              </a:rPr>
              <a:t>DatagramSocket</a:t>
            </a:r>
            <a:r>
              <a:rPr sz="2800"/>
              <a:t>, and </a:t>
            </a:r>
            <a:r>
              <a:rPr sz="2800">
                <a:latin typeface="Arial Unicode MS" pitchFamily="34" charset="-128"/>
              </a:rPr>
              <a:t>MulticastSocket</a:t>
            </a:r>
            <a:r>
              <a:rPr sz="2800"/>
              <a:t> classes are for use with UDP.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049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Network Programming Basics</a:t>
            </a:r>
          </a:p>
        </p:txBody>
      </p:sp>
      <p:sp>
        <p:nvSpPr>
          <p:cNvPr id="2051" name="Text Placeholder 2050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Historically error-prone, difficult, complex</a:t>
            </a:r>
          </a:p>
          <a:p>
            <a:r>
              <a:t>JAVA has complete network package, java.net</a:t>
            </a:r>
          </a:p>
          <a:p>
            <a:r>
              <a:t>I/O stream library works quite well for TCP/IP</a:t>
            </a:r>
          </a:p>
          <a:p>
            <a:r>
              <a:t>Threading is also very useful and relatively easy 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307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Identifying a Machine</a:t>
            </a:r>
          </a:p>
        </p:txBody>
      </p:sp>
      <p:sp>
        <p:nvSpPr>
          <p:cNvPr id="3075" name="Text Placeholder 3074"/>
          <p:cNvSpPr>
            <a:spLocks noGrp="1" noEditPoints="1"/>
          </p:cNvSpPr>
          <p:nvPr>
            <p:ph type="body" idx="4294967295"/>
          </p:nvPr>
        </p:nvSpPr>
        <p:spPr>
          <a:xfrm>
            <a:off x="685800" y="2209800"/>
            <a:ext cx="8001000" cy="3733800"/>
          </a:xfrm>
          <a:prstGeom prst="rect">
            <a:avLst/>
          </a:prstGeom>
        </p:spPr>
        <p:txBody>
          <a:bodyPr/>
          <a:lstStyle/>
          <a:p>
            <a:r>
              <a:t>Uniquely identify a machine from all the others in the world</a:t>
            </a:r>
          </a:p>
          <a:p>
            <a:r>
              <a:t>IP (Internet Protocol) address that can exist in two forms: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097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Identify a Machine</a:t>
            </a:r>
            <a:br/>
            <a:r>
              <a:t>(Continue)</a:t>
            </a:r>
          </a:p>
        </p:txBody>
      </p:sp>
      <p:sp>
        <p:nvSpPr>
          <p:cNvPr id="4099" name="Text Placeholder 4098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pPr>
              <a:buFont typeface="Monotype Sorts" pitchFamily="2" charset="2"/>
              <a:buChar char="À"/>
            </a:pPr>
            <a:r>
              <a:t>DNS(Domain Name Service) form</a:t>
            </a:r>
          </a:p>
          <a:p>
            <a:pPr lvl="2"/>
            <a:r>
              <a:rPr sz="3200"/>
              <a:t>java.sun.com</a:t>
            </a:r>
          </a:p>
          <a:p>
            <a:pPr>
              <a:buFont typeface="Monotype Sorts" pitchFamily="2" charset="2"/>
              <a:buChar char="Á"/>
            </a:pPr>
            <a:r>
              <a:t>“Dotted quad” form:</a:t>
            </a:r>
          </a:p>
          <a:p>
            <a:pPr lvl="2"/>
            <a:r>
              <a:rPr sz="3200"/>
              <a:t>123.255.28.120</a:t>
            </a:r>
          </a:p>
          <a:p>
            <a:pPr lvl="1"/>
            <a:r>
              <a:rPr sz="3600"/>
              <a:t> static InetAddress.getByName() produces java object containing address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121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Servers and Clients</a:t>
            </a:r>
          </a:p>
        </p:txBody>
      </p:sp>
      <p:sp>
        <p:nvSpPr>
          <p:cNvPr id="5123" name="Text Placeholder 5122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Two machines must connect</a:t>
            </a:r>
          </a:p>
          <a:p>
            <a:r>
              <a:t>Server waits for connection</a:t>
            </a:r>
          </a:p>
          <a:p>
            <a:r>
              <a:t>Client initiates connection (create socket)</a:t>
            </a:r>
          </a:p>
          <a:p>
            <a:r>
              <a:t>Once the connection is made, server &amp; client look identical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7169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Testing w/o a network </a:t>
            </a:r>
          </a:p>
        </p:txBody>
      </p:sp>
      <p:sp>
        <p:nvSpPr>
          <p:cNvPr id="7171" name="Text Placeholder 7170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For testing your program, you can do it w/o network. (server &amp; client on same machine)</a:t>
            </a:r>
          </a:p>
          <a:p>
            <a:r>
              <a:t>Localhost: the IP address for testing without a network</a:t>
            </a:r>
          </a:p>
          <a:p>
            <a:r>
              <a:t>Three ways to identify: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8193"/>
          <p:cNvSpPr>
            <a:spLocks noGrp="1" noEditPoints="1"/>
          </p:cNvSpPr>
          <p:nvPr>
            <p:ph type="title" idx="4294967295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r>
              <a:t>Test w/o networking</a:t>
            </a:r>
            <a:br/>
            <a:r>
              <a:t>(Continue)</a:t>
            </a:r>
          </a:p>
        </p:txBody>
      </p:sp>
      <p:sp>
        <p:nvSpPr>
          <p:cNvPr id="8195" name="Text Placeholder 8194"/>
          <p:cNvSpPr>
            <a:spLocks noGrp="1" noEditPoints="1"/>
          </p:cNvSpPr>
          <p:nvPr>
            <p:ph type="body" idx="4294967295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</p:spPr>
        <p:txBody>
          <a:bodyPr/>
          <a:lstStyle/>
          <a:p>
            <a:r>
              <a:t>InetAddress</a:t>
            </a:r>
          </a:p>
          <a:p>
            <a:pPr lvl="1"/>
            <a:r>
              <a:t> addr=InetAddress.getByName(null);</a:t>
            </a:r>
          </a:p>
          <a:p>
            <a:r>
              <a:t>Equivalently:</a:t>
            </a:r>
          </a:p>
          <a:p>
            <a:pPr lvl="1"/>
            <a:r>
              <a:t>InetAddress.getByName(“localhost”);</a:t>
            </a:r>
          </a:p>
          <a:p>
            <a:r>
              <a:t>Or using the reserved IP number for the loopback:</a:t>
            </a:r>
          </a:p>
          <a:p>
            <a:pPr lvl="1"/>
            <a:r>
              <a:t>InetAddress.getByName(“127.0.0.1”);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Theme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6633"/>
      </a:hlink>
      <a:folHlink>
        <a:srgbClr val="808000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CCCFF"/>
      </a:hlink>
      <a:folHlink>
        <a:srgbClr val="B2B2B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Slides>17</Slides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</dc:title>
  <dc:creator>Ji</dc:creator>
  <cp:lastModifiedBy>Ammar</cp:lastModifiedBy>
  <cp:revision>21</cp:revision>
  <dcterms:created xsi:type="dcterms:W3CDTF">2000-10-22T22:56:02Z</dcterms:created>
  <dcterms:modified xsi:type="dcterms:W3CDTF">2020-11-12T03:06:09Z</dcterms:modified>
</cp:coreProperties>
</file>