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3" r:id="rId5"/>
    <p:sldId id="262" r:id="rId6"/>
    <p:sldId id="261" r:id="rId7"/>
    <p:sldId id="259" r:id="rId8"/>
    <p:sldId id="258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5C320FE-4E95-439B-8316-6E5155201791}" type="datetimeFigureOut">
              <a:rPr lang="en-US" smtClean="0"/>
              <a:pPr/>
              <a:t>21-Oct-19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C25732E-B58A-4891-B5CA-196B18120B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C320FE-4E95-439B-8316-6E5155201791}" type="datetimeFigureOut">
              <a:rPr lang="en-US" smtClean="0"/>
              <a:pPr/>
              <a:t>21-Oct-19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25732E-B58A-4891-B5CA-196B18120B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C320FE-4E95-439B-8316-6E5155201791}" type="datetimeFigureOut">
              <a:rPr lang="en-US" smtClean="0"/>
              <a:pPr/>
              <a:t>21-Oct-19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25732E-B58A-4891-B5CA-196B18120B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C320FE-4E95-439B-8316-6E5155201791}" type="datetimeFigureOut">
              <a:rPr lang="en-US" smtClean="0"/>
              <a:pPr/>
              <a:t>21-Oct-19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25732E-B58A-4891-B5CA-196B18120B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C320FE-4E95-439B-8316-6E5155201791}" type="datetimeFigureOut">
              <a:rPr lang="en-US" smtClean="0"/>
              <a:pPr/>
              <a:t>21-Oct-19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25732E-B58A-4891-B5CA-196B18120B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C320FE-4E95-439B-8316-6E5155201791}" type="datetimeFigureOut">
              <a:rPr lang="en-US" smtClean="0"/>
              <a:pPr/>
              <a:t>21-Oct-19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25732E-B58A-4891-B5CA-196B18120B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C320FE-4E95-439B-8316-6E5155201791}" type="datetimeFigureOut">
              <a:rPr lang="en-US" smtClean="0"/>
              <a:pPr/>
              <a:t>21-Oct-19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25732E-B58A-4891-B5CA-196B18120B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C320FE-4E95-439B-8316-6E5155201791}" type="datetimeFigureOut">
              <a:rPr lang="en-US" smtClean="0"/>
              <a:pPr/>
              <a:t>21-Oct-19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25732E-B58A-4891-B5CA-196B18120B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C320FE-4E95-439B-8316-6E5155201791}" type="datetimeFigureOut">
              <a:rPr lang="en-US" smtClean="0"/>
              <a:pPr/>
              <a:t>21-Oct-19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25732E-B58A-4891-B5CA-196B18120B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5C320FE-4E95-439B-8316-6E5155201791}" type="datetimeFigureOut">
              <a:rPr lang="en-US" smtClean="0"/>
              <a:pPr/>
              <a:t>21-Oct-19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25732E-B58A-4891-B5CA-196B18120B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5C320FE-4E95-439B-8316-6E5155201791}" type="datetimeFigureOut">
              <a:rPr lang="en-US" smtClean="0"/>
              <a:pPr/>
              <a:t>21-Oct-19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C25732E-B58A-4891-B5CA-196B18120B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5C320FE-4E95-439B-8316-6E5155201791}" type="datetimeFigureOut">
              <a:rPr lang="en-US" smtClean="0"/>
              <a:pPr/>
              <a:t>21-Oct-19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C25732E-B58A-4891-B5CA-196B18120B1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Welcome to My Presentation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97562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Presented To:</a:t>
            </a:r>
          </a:p>
          <a:p>
            <a:pPr>
              <a:buNone/>
            </a:pP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Sadia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Islam</a:t>
            </a:r>
          </a:p>
          <a:p>
            <a:pPr>
              <a:buNone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Lecturer</a:t>
            </a:r>
          </a:p>
          <a:p>
            <a:pPr>
              <a:buNone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Dept. of CSE</a:t>
            </a:r>
          </a:p>
          <a:p>
            <a:pPr>
              <a:buNone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City University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r">
              <a:buNone/>
            </a:pP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Presented By:</a:t>
            </a:r>
          </a:p>
          <a:p>
            <a:pPr algn="r">
              <a:buNone/>
            </a:pP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Md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Pias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Hossain</a:t>
            </a:r>
            <a:endParaRPr lang="en-US" sz="3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r">
              <a:buNone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Id:163432563</a:t>
            </a:r>
          </a:p>
          <a:p>
            <a:pPr algn="r">
              <a:buNone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43 batch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54762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Intermediate Code Generator</a:t>
            </a:r>
            <a:endParaRPr lang="en-US" sz="48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Its translating source  program into an intermediate language to targeted machine language.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is intermediate Code Generator?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intermediate_cod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3810000"/>
            <a:ext cx="6934200" cy="13030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62567" y="2971800"/>
            <a:ext cx="8324233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58962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 it’s works?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Retargeting is facilitated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Machine independent code optimization can be applied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Many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source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code convert into three code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Benefits of Intermediate code generator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Three Address code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Syntax Tree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Most used Intermediate code representation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statement involving no more than three references(two for operands and one for result) is known as three address statement.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Example –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three address code for the expression a + b * c + d 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 1 = b * c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 2 = a + T 1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 3 = T 2 + 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 1 , T 2 , T 3 are temporary variables</a:t>
            </a:r>
            <a:r>
              <a:rPr lang="en-US" dirty="0" smtClean="0"/>
              <a:t>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Three Address Code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Syntax tree is nothing more than condensed form of a parse tree.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Example –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x = (a + b * c) / (a – b * c)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Syntax Tree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2-1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86200" y="2209800"/>
            <a:ext cx="4930140" cy="444246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90</TotalTime>
  <Words>152</Words>
  <Application>Microsoft Office PowerPoint</Application>
  <PresentationFormat>On-screen Show (4:3)</PresentationFormat>
  <Paragraphs>38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Welcome to My Presentation</vt:lpstr>
      <vt:lpstr> </vt:lpstr>
      <vt:lpstr>Intermediate Code Generator</vt:lpstr>
      <vt:lpstr>What is intermediate Code Generator? </vt:lpstr>
      <vt:lpstr>How it’s works?</vt:lpstr>
      <vt:lpstr>Benefits of Intermediate code generator</vt:lpstr>
      <vt:lpstr>Most used Intermediate code representation</vt:lpstr>
      <vt:lpstr>Three Address Code</vt:lpstr>
      <vt:lpstr>Syntax Tree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My Presentation</dc:title>
  <dc:creator>Asus</dc:creator>
  <cp:lastModifiedBy>Asus</cp:lastModifiedBy>
  <cp:revision>10</cp:revision>
  <dcterms:created xsi:type="dcterms:W3CDTF">2019-10-21T03:19:58Z</dcterms:created>
  <dcterms:modified xsi:type="dcterms:W3CDTF">2019-10-21T07:04:28Z</dcterms:modified>
</cp:coreProperties>
</file>