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7" r:id="rId2"/>
    <p:sldId id="268" r:id="rId3"/>
    <p:sldId id="269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20-Oct-19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play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smtClean="0">
                <a:solidFill>
                  <a:schemeClr val="tx1"/>
                </a:solidFill>
              </a:rPr>
              <a:t>WELCOME TO MY PRESENTATION</a:t>
            </a:r>
            <a:endParaRPr lang="en-US" dirty="0"/>
          </a:p>
        </p:txBody>
      </p:sp>
      <p:pic>
        <p:nvPicPr>
          <p:cNvPr id="6" name="Content Placeholder 5" descr="Copy Ras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2133600"/>
            <a:ext cx="2895600" cy="2783895"/>
          </a:xfrm>
          <a:prstGeom prst="ellipse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4200" y="52972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MD.Rasel Hossain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  ID:163432521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Implementation Methods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High-level language statements are immediately decoded into machine code &amp; executed.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Source :</a:t>
            </a:r>
            <a:r>
              <a:rPr lang="en-US" dirty="0" smtClean="0">
                <a:hlinkClick r:id="rId2"/>
              </a:rPr>
              <a:t>https://slideplayer.com/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SEL\Desktop\National_Thank_You_D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281" y="1930697"/>
            <a:ext cx="8127319" cy="35557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8512"/>
            <a:ext cx="8229600" cy="856488"/>
          </a:xfrm>
        </p:spPr>
        <p:txBody>
          <a:bodyPr>
            <a:noAutofit/>
          </a:bodyPr>
          <a:lstStyle/>
          <a:p>
            <a:pPr algn="ctr"/>
            <a:r>
              <a:rPr lang="en-US" sz="5400" b="1" u="sng" dirty="0" smtClean="0">
                <a:solidFill>
                  <a:schemeClr val="tx1"/>
                </a:solidFill>
              </a:rPr>
              <a:t>PRESENTATION TOPIC</a:t>
            </a:r>
            <a:r>
              <a:rPr lang="en-US" sz="5400" b="1" dirty="0" smtClean="0">
                <a:solidFill>
                  <a:schemeClr val="tx1"/>
                </a:solidFill>
              </a:rPr>
              <a:t>: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7889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/>
              <a:t>How is Computer Code Transformed into an Executable?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Computer Code Execute into 3 Different Method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73680"/>
            <a:ext cx="8229600" cy="2255520"/>
          </a:xfrm>
        </p:spPr>
        <p:txBody>
          <a:bodyPr/>
          <a:lstStyle/>
          <a:p>
            <a:r>
              <a:rPr lang="en-US" sz="2800" dirty="0" smtClean="0"/>
              <a:t>Compilers </a:t>
            </a:r>
          </a:p>
          <a:p>
            <a:r>
              <a:rPr lang="en-US" sz="2800" dirty="0" smtClean="0"/>
              <a:t>Interpreters </a:t>
            </a:r>
          </a:p>
          <a:p>
            <a:r>
              <a:rPr lang="en-US" sz="2800" dirty="0" smtClean="0"/>
              <a:t>Hybrid systems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Language Implementation methods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55720"/>
          </a:xfrm>
        </p:spPr>
        <p:txBody>
          <a:bodyPr/>
          <a:lstStyle/>
          <a:p>
            <a:r>
              <a:rPr lang="en-US" dirty="0" smtClean="0"/>
              <a:t>Compilation – Programs translated into machine language code that is directly executable </a:t>
            </a:r>
          </a:p>
          <a:p>
            <a:r>
              <a:rPr lang="en-US" dirty="0" smtClean="0"/>
              <a:t>Interpretation – Programs are interpreted by an "interpreter"</a:t>
            </a:r>
          </a:p>
          <a:p>
            <a:r>
              <a:rPr lang="en-US" dirty="0" smtClean="0"/>
              <a:t>Hybrid Systems – A compromise between compilers and interpreters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 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Compiler - program </a:t>
            </a:r>
            <a:r>
              <a:rPr lang="en-US" smtClean="0"/>
              <a:t>that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– Read a program written in one language (the 		source language) </a:t>
            </a:r>
          </a:p>
          <a:p>
            <a:pPr>
              <a:buNone/>
            </a:pPr>
            <a:r>
              <a:rPr lang="en-US" dirty="0" smtClean="0"/>
              <a:t>		– Translates it into an equivalent program in 			another language (the target language)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 Phases of a 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6 main phases </a:t>
            </a:r>
          </a:p>
          <a:p>
            <a:pPr>
              <a:buNone/>
            </a:pPr>
            <a:r>
              <a:rPr lang="en-US" dirty="0" smtClean="0"/>
              <a:t>		1. Lexical analyzer </a:t>
            </a:r>
          </a:p>
          <a:p>
            <a:pPr>
              <a:buNone/>
            </a:pPr>
            <a:r>
              <a:rPr lang="en-US" dirty="0" smtClean="0"/>
              <a:t>		2. Syntax analyzer </a:t>
            </a:r>
          </a:p>
          <a:p>
            <a:pPr>
              <a:buNone/>
            </a:pPr>
            <a:r>
              <a:rPr lang="en-US" dirty="0" smtClean="0"/>
              <a:t>		3. Semantic analyzer </a:t>
            </a:r>
          </a:p>
          <a:p>
            <a:pPr>
              <a:buNone/>
            </a:pPr>
            <a:r>
              <a:rPr lang="en-US" dirty="0" smtClean="0"/>
              <a:t>		4. Intermediate code generator </a:t>
            </a:r>
          </a:p>
          <a:p>
            <a:pPr>
              <a:buNone/>
            </a:pPr>
            <a:r>
              <a:rPr lang="en-US" dirty="0" smtClean="0"/>
              <a:t>		5. Code generator</a:t>
            </a:r>
          </a:p>
          <a:p>
            <a:pPr>
              <a:buNone/>
            </a:pPr>
            <a:r>
              <a:rPr lang="en-US" dirty="0" smtClean="0"/>
              <a:t>		6. Code optimizer </a:t>
            </a:r>
          </a:p>
          <a:p>
            <a:r>
              <a:rPr lang="en-US" dirty="0" smtClean="0"/>
              <a:t>Two more activities (in parallel with 6 phases above) </a:t>
            </a:r>
          </a:p>
          <a:p>
            <a:pPr>
              <a:buNone/>
            </a:pPr>
            <a:r>
              <a:rPr lang="en-US" dirty="0" smtClean="0"/>
              <a:t>		A. Symbol table manager </a:t>
            </a:r>
          </a:p>
          <a:p>
            <a:pPr>
              <a:buNone/>
            </a:pPr>
            <a:r>
              <a:rPr lang="en-US" dirty="0" smtClean="0"/>
              <a:t>		B. Error handler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piler_phas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609601"/>
            <a:ext cx="6172199" cy="624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Symbol Table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322320"/>
          </a:xfrm>
        </p:spPr>
        <p:txBody>
          <a:bodyPr/>
          <a:lstStyle/>
          <a:p>
            <a:r>
              <a:rPr lang="en-US" dirty="0" smtClean="0"/>
              <a:t>Uses a symbol table </a:t>
            </a:r>
          </a:p>
          <a:p>
            <a:pPr>
              <a:buNone/>
            </a:pPr>
            <a:r>
              <a:rPr lang="en-US" dirty="0" smtClean="0"/>
              <a:t>		Data structure (array, linked list, hash table, etc.)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Detection and Reporting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836160"/>
          </a:xfrm>
        </p:spPr>
        <p:txBody>
          <a:bodyPr>
            <a:normAutofit/>
          </a:bodyPr>
          <a:lstStyle/>
          <a:p>
            <a:r>
              <a:rPr lang="en-US" dirty="0" smtClean="0"/>
              <a:t>When an error is detected, then proceed to find more possible errors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– Lexical analysis phase detects errors</a:t>
            </a:r>
          </a:p>
          <a:p>
            <a:pPr>
              <a:buNone/>
            </a:pPr>
            <a:r>
              <a:rPr lang="en-US" dirty="0" smtClean="0"/>
              <a:t>		– Syntax analysis phase detects errors</a:t>
            </a:r>
          </a:p>
          <a:p>
            <a:pPr>
              <a:buNone/>
            </a:pPr>
            <a:r>
              <a:rPr lang="en-US" dirty="0" smtClean="0"/>
              <a:t>		– Semantic analysis phase detects errors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3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</TotalTime>
  <Words>123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WELCOME TO MY PRESENTATION</vt:lpstr>
      <vt:lpstr>PRESENTATION TOPIC:</vt:lpstr>
      <vt:lpstr>Computer Code Execute into 3 Different Method</vt:lpstr>
      <vt:lpstr>Language Implementation methods</vt:lpstr>
      <vt:lpstr>Compiler Implementation</vt:lpstr>
      <vt:lpstr>8 Phases of a Compiler</vt:lpstr>
      <vt:lpstr>Slide 7</vt:lpstr>
      <vt:lpstr>Symbol Table Manager</vt:lpstr>
      <vt:lpstr>Error Detection and Reporting </vt:lpstr>
      <vt:lpstr>Implementation Methods 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is Computer Code Transformed into an Executable? Interpreters Compilers Hybrid systems</dc:title>
  <dc:creator>RASEL</dc:creator>
  <cp:lastModifiedBy>RASEL</cp:lastModifiedBy>
  <cp:revision>66</cp:revision>
  <dcterms:created xsi:type="dcterms:W3CDTF">2006-08-16T00:00:00Z</dcterms:created>
  <dcterms:modified xsi:type="dcterms:W3CDTF">2019-10-20T16:22:43Z</dcterms:modified>
</cp:coreProperties>
</file>