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5" r:id="rId7"/>
    <p:sldId id="264" r:id="rId8"/>
    <p:sldId id="263" r:id="rId9"/>
    <p:sldId id="266" r:id="rId10"/>
    <p:sldId id="262" r:id="rId11"/>
    <p:sldId id="261"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5ABFD1E-D3AE-4838-ADDB-B5C5D1089E8E}" type="datetimeFigureOut">
              <a:rPr lang="en-US" smtClean="0"/>
              <a:pPr/>
              <a:t>10/19/2019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78FD188-B61E-4DF5-BE93-80EBB0054F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ABFD1E-D3AE-4838-ADDB-B5C5D1089E8E}" type="datetimeFigureOut">
              <a:rPr lang="en-US" smtClean="0"/>
              <a:pPr/>
              <a:t>10/19/2019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8FD188-B61E-4DF5-BE93-80EBB0054F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ABFD1E-D3AE-4838-ADDB-B5C5D1089E8E}" type="datetimeFigureOut">
              <a:rPr lang="en-US" smtClean="0"/>
              <a:pPr/>
              <a:t>10/19/2019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8FD188-B61E-4DF5-BE93-80EBB0054F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5ABFD1E-D3AE-4838-ADDB-B5C5D1089E8E}" type="datetimeFigureOut">
              <a:rPr lang="en-US" smtClean="0"/>
              <a:pPr/>
              <a:t>10/19/2019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8FD188-B61E-4DF5-BE93-80EBB0054FF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5ABFD1E-D3AE-4838-ADDB-B5C5D1089E8E}" type="datetimeFigureOut">
              <a:rPr lang="en-US" smtClean="0"/>
              <a:pPr/>
              <a:t>10/19/2019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78FD188-B61E-4DF5-BE93-80EBB0054FF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5ABFD1E-D3AE-4838-ADDB-B5C5D1089E8E}" type="datetimeFigureOut">
              <a:rPr lang="en-US" smtClean="0"/>
              <a:pPr/>
              <a:t>10/19/2019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78FD188-B61E-4DF5-BE93-80EBB0054FF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5ABFD1E-D3AE-4838-ADDB-B5C5D1089E8E}" type="datetimeFigureOut">
              <a:rPr lang="en-US" smtClean="0"/>
              <a:pPr/>
              <a:t>10/19/2019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78FD188-B61E-4DF5-BE93-80EBB0054FF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5ABFD1E-D3AE-4838-ADDB-B5C5D1089E8E}" type="datetimeFigureOut">
              <a:rPr lang="en-US" smtClean="0"/>
              <a:pPr/>
              <a:t>10/19/2019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78FD188-B61E-4DF5-BE93-80EBB0054FF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5ABFD1E-D3AE-4838-ADDB-B5C5D1089E8E}" type="datetimeFigureOut">
              <a:rPr lang="en-US" smtClean="0"/>
              <a:pPr/>
              <a:t>10/19/2019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78FD188-B61E-4DF5-BE93-80EBB0054F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5ABFD1E-D3AE-4838-ADDB-B5C5D1089E8E}" type="datetimeFigureOut">
              <a:rPr lang="en-US" smtClean="0"/>
              <a:pPr/>
              <a:t>10/19/2019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78FD188-B61E-4DF5-BE93-80EBB0054FF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5ABFD1E-D3AE-4838-ADDB-B5C5D1089E8E}" type="datetimeFigureOut">
              <a:rPr lang="en-US" smtClean="0"/>
              <a:pPr/>
              <a:t>10/19/2019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78FD188-B61E-4DF5-BE93-80EBB0054FF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5ABFD1E-D3AE-4838-ADDB-B5C5D1089E8E}" type="datetimeFigureOut">
              <a:rPr lang="en-US" smtClean="0"/>
              <a:pPr/>
              <a:t>10/19/2019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78FD188-B61E-4DF5-BE93-80EBB0054F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eshtutor.com/" TargetMode="External"/><Relationship Id="rId3" Type="http://schemas.openxmlformats.org/officeDocument/2006/relationships/hyperlink" Target="http://www.bdtutor24.com/" TargetMode="External"/><Relationship Id="rId7" Type="http://schemas.openxmlformats.org/officeDocument/2006/relationships/hyperlink" Target="http://www.dhakatutors.com/" TargetMode="External"/><Relationship Id="rId2" Type="http://schemas.openxmlformats.org/officeDocument/2006/relationships/hyperlink" Target="http://bdtutors.com/" TargetMode="External"/><Relationship Id="rId1" Type="http://schemas.openxmlformats.org/officeDocument/2006/relationships/slideLayout" Target="../slideLayouts/slideLayout2.xml"/><Relationship Id="rId6" Type="http://schemas.openxmlformats.org/officeDocument/2006/relationships/hyperlink" Target="http://www.hometutorbd.com/" TargetMode="External"/><Relationship Id="rId5" Type="http://schemas.openxmlformats.org/officeDocument/2006/relationships/hyperlink" Target="http://www.tutor.com/" TargetMode="External"/><Relationship Id="rId4" Type="http://schemas.openxmlformats.org/officeDocument/2006/relationships/hyperlink" Target="https://caretutors.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Office_Excel_Worksheet1.xlsx"/><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package" Target="../embeddings/Microsoft_Office_Excel_Worksheet2.xlsx"/></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Welcome to my Presentation</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t> </a:t>
            </a:r>
            <a:endParaRPr 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latin typeface="Times New Roman" pitchFamily="18" charset="0"/>
                <a:cs typeface="Times New Roman" pitchFamily="18" charset="0"/>
              </a:rPr>
              <a:t> </a:t>
            </a:r>
          </a:p>
        </p:txBody>
      </p:sp>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Data Flow Diagram</a:t>
            </a:r>
            <a:endParaRPr lang="en-US" b="1" dirty="0">
              <a:latin typeface="Times New Roman" pitchFamily="18" charset="0"/>
              <a:cs typeface="Times New Roman" pitchFamily="18" charset="0"/>
            </a:endParaRPr>
          </a:p>
        </p:txBody>
      </p:sp>
      <p:pic>
        <p:nvPicPr>
          <p:cNvPr id="4" name="Picture 3" descr="data.JPG"/>
          <p:cNvPicPr>
            <a:picLocks noChangeAspect="1"/>
          </p:cNvPicPr>
          <p:nvPr/>
        </p:nvPicPr>
        <p:blipFill>
          <a:blip r:embed="rId2" cstate="print"/>
          <a:stretch>
            <a:fillRect/>
          </a:stretch>
        </p:blipFill>
        <p:spPr>
          <a:xfrm>
            <a:off x="609600" y="1371600"/>
            <a:ext cx="8001000" cy="51968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US" dirty="0" smtClean="0">
                <a:latin typeface="Times New Roman" pitchFamily="18" charset="0"/>
                <a:cs typeface="Times New Roman" pitchFamily="18" charset="0"/>
              </a:rPr>
              <a:t>   Every man always wants to find the way to make their life easier and more comfortable. Every day we depend on many web applications for our daily work. So,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have decided to create a website for saving our valuable time for finding new teacher and student. This website providing them chance to make an ad more easily and posting them for each other and also interact with the more easily. </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895600"/>
            <a:ext cx="8229600" cy="1143000"/>
          </a:xfrm>
        </p:spPr>
        <p:txBody>
          <a:bodyPr/>
          <a:lstStyle/>
          <a:p>
            <a:pPr algn="ctr"/>
            <a:r>
              <a:rPr lang="en-US" b="1" dirty="0" smtClean="0">
                <a:latin typeface="Times New Roman" pitchFamily="18" charset="0"/>
                <a:cs typeface="Times New Roman" pitchFamily="18" charset="0"/>
              </a:rPr>
              <a:t>Thank You</a:t>
            </a:r>
            <a:endParaRPr lang="en-US"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553200"/>
          </a:xfrm>
        </p:spPr>
        <p:txBody>
          <a:bodyPr/>
          <a:lstStyle/>
          <a:p>
            <a:pPr>
              <a:buNone/>
            </a:pPr>
            <a:endParaRPr lang="en-US" b="1" u="sng" dirty="0" smtClean="0">
              <a:latin typeface="Times New Roman" pitchFamily="18" charset="0"/>
              <a:cs typeface="Times New Roman" pitchFamily="18" charset="0"/>
            </a:endParaRPr>
          </a:p>
          <a:p>
            <a:pPr>
              <a:buNone/>
            </a:pPr>
            <a:r>
              <a:rPr lang="en-US" b="1" u="sng" dirty="0" smtClean="0">
                <a:latin typeface="Times New Roman" pitchFamily="18" charset="0"/>
                <a:cs typeface="Times New Roman" pitchFamily="18" charset="0"/>
              </a:rPr>
              <a:t>Presented To:</a:t>
            </a:r>
          </a:p>
          <a:p>
            <a:pPr>
              <a:buNone/>
            </a:pPr>
            <a:r>
              <a:rPr lang="en-US" b="1" dirty="0" err="1" smtClean="0">
                <a:latin typeface="Times New Roman" pitchFamily="18" charset="0"/>
                <a:cs typeface="Times New Roman" pitchFamily="18" charset="0"/>
              </a:rPr>
              <a:t>Kazi</a:t>
            </a:r>
            <a:r>
              <a:rPr lang="en-US" b="1" dirty="0" smtClean="0">
                <a:latin typeface="Times New Roman" pitchFamily="18" charset="0"/>
                <a:cs typeface="Times New Roman" pitchFamily="18" charset="0"/>
              </a:rPr>
              <a:t> Hassan </a:t>
            </a:r>
            <a:r>
              <a:rPr lang="en-US" b="1" dirty="0" err="1" smtClean="0">
                <a:latin typeface="Times New Roman" pitchFamily="18" charset="0"/>
                <a:cs typeface="Times New Roman" pitchFamily="18" charset="0"/>
              </a:rPr>
              <a:t>Shakib</a:t>
            </a:r>
            <a:endParaRPr lang="en-US" b="1" dirty="0" smtClean="0">
              <a:latin typeface="Times New Roman" pitchFamily="18" charset="0"/>
              <a:cs typeface="Times New Roman" pitchFamily="18" charset="0"/>
            </a:endParaRPr>
          </a:p>
          <a:p>
            <a:pPr>
              <a:buNone/>
            </a:pPr>
            <a:r>
              <a:rPr lang="en-US" sz="2400" b="1" i="1" dirty="0">
                <a:latin typeface="Times New Roman" pitchFamily="18" charset="0"/>
                <a:cs typeface="Times New Roman" pitchFamily="18" charset="0"/>
              </a:rPr>
              <a:t>Lecturer</a:t>
            </a:r>
          </a:p>
          <a:p>
            <a:pPr>
              <a:buNone/>
            </a:pPr>
            <a:r>
              <a:rPr lang="en-US" sz="2400" b="1" i="1" dirty="0">
                <a:latin typeface="Times New Roman" pitchFamily="18" charset="0"/>
                <a:cs typeface="Times New Roman" pitchFamily="18" charset="0"/>
              </a:rPr>
              <a:t>Dept. of CSE                                                                    </a:t>
            </a:r>
          </a:p>
          <a:p>
            <a:pPr>
              <a:buNone/>
            </a:pPr>
            <a:r>
              <a:rPr lang="en-US" sz="2400" b="1" i="1" dirty="0">
                <a:latin typeface="Times New Roman" pitchFamily="18" charset="0"/>
                <a:cs typeface="Times New Roman" pitchFamily="18" charset="0"/>
              </a:rPr>
              <a:t>City </a:t>
            </a:r>
            <a:r>
              <a:rPr lang="en-US" sz="2400" b="1" i="1" dirty="0" smtClean="0">
                <a:latin typeface="Times New Roman" pitchFamily="18" charset="0"/>
                <a:cs typeface="Times New Roman" pitchFamily="18" charset="0"/>
              </a:rPr>
              <a:t>University </a:t>
            </a:r>
            <a:endParaRPr lang="en-US" sz="2400" b="1" i="1" dirty="0">
              <a:latin typeface="Times New Roman" pitchFamily="18" charset="0"/>
              <a:cs typeface="Times New Roman" pitchFamily="18" charset="0"/>
            </a:endParaRPr>
          </a:p>
          <a:p>
            <a:pPr algn="r">
              <a:buNone/>
            </a:pPr>
            <a:r>
              <a:rPr lang="en-US" b="1" u="sng" dirty="0" smtClean="0">
                <a:latin typeface="Times New Roman" pitchFamily="18" charset="0"/>
                <a:cs typeface="Times New Roman" pitchFamily="18" charset="0"/>
              </a:rPr>
              <a:t>Presented By:</a:t>
            </a:r>
          </a:p>
          <a:p>
            <a:pPr algn="r">
              <a:buNone/>
            </a:pPr>
            <a:r>
              <a:rPr lang="en-US" b="1" dirty="0" err="1" smtClean="0">
                <a:latin typeface="Times New Roman" pitchFamily="18" charset="0"/>
                <a:cs typeface="Times New Roman" pitchFamily="18" charset="0"/>
              </a:rPr>
              <a:t>Md</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Pias</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Hossain</a:t>
            </a:r>
            <a:endParaRPr lang="en-US" b="1" dirty="0" smtClean="0">
              <a:latin typeface="Times New Roman" pitchFamily="18" charset="0"/>
              <a:cs typeface="Times New Roman" pitchFamily="18" charset="0"/>
            </a:endParaRPr>
          </a:p>
          <a:p>
            <a:pPr algn="r">
              <a:buNone/>
            </a:pPr>
            <a:r>
              <a:rPr lang="en-US" b="1" i="1" dirty="0" smtClean="0">
                <a:latin typeface="Times New Roman" pitchFamily="18" charset="0"/>
                <a:cs typeface="Times New Roman" pitchFamily="18" charset="0"/>
              </a:rPr>
              <a:t>Id:163432563</a:t>
            </a:r>
          </a:p>
          <a:p>
            <a:pPr algn="r">
              <a:buNone/>
            </a:pPr>
            <a:r>
              <a:rPr lang="en-US" b="1" i="1" dirty="0" smtClean="0">
                <a:latin typeface="Times New Roman" pitchFamily="18" charset="0"/>
                <a:cs typeface="Times New Roman" pitchFamily="18" charset="0"/>
              </a:rPr>
              <a:t>43 Batch</a:t>
            </a:r>
            <a:endParaRPr lang="en-US" b="1" i="1"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b="1" dirty="0" smtClean="0">
                <a:latin typeface="Times New Roman" pitchFamily="18" charset="0"/>
                <a:cs typeface="Times New Roman" pitchFamily="18" charset="0"/>
              </a:rPr>
              <a:t>Online Tutoring Services</a:t>
            </a:r>
          </a:p>
          <a:p>
            <a:pPr algn="ctr">
              <a:buNone/>
            </a:pPr>
            <a:endParaRPr lang="en-US" b="1" dirty="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Now a days everything is on online. Online platform most used platform. Every  people dependent online in single life. Recent online tutoring services is one of the famous services.</a:t>
            </a:r>
          </a:p>
          <a:p>
            <a:pPr algn="ct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Project Name</a:t>
            </a:r>
            <a:endParaRPr lang="en-US" b="1" dirty="0">
              <a:latin typeface="Times New Roman" pitchFamily="18" charset="0"/>
              <a:cs typeface="Times New Roman" pitchFamily="18" charset="0"/>
            </a:endParaRPr>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US" dirty="0" smtClean="0">
                <a:latin typeface="Times New Roman" pitchFamily="18" charset="0"/>
                <a:cs typeface="Times New Roman" pitchFamily="18" charset="0"/>
              </a:rPr>
              <a:t>   Bangladesh is one of the most populated country. There have many cities. Dhaka is one of the most populated city and it is the center of national government. Manually when student need teacher guardian and student searching street wall, leaflet that’s killed our valuable time and energy. Its a big problem. My system will be solution. Its helps to find teacher easily on web.</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Background Study</a:t>
            </a:r>
            <a:endParaRPr lang="en-US"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r>
              <a:rPr lang="en-US" i="1" dirty="0" smtClean="0">
                <a:latin typeface="Times New Roman" pitchFamily="18" charset="0"/>
                <a:cs typeface="Times New Roman" pitchFamily="18" charset="0"/>
                <a:hlinkClick r:id="rId2"/>
              </a:rPr>
              <a:t>www.bdtutors.com</a:t>
            </a:r>
            <a:endParaRPr lang="en-US" dirty="0" smtClean="0">
              <a:latin typeface="Times New Roman" pitchFamily="18" charset="0"/>
              <a:cs typeface="Times New Roman" pitchFamily="18" charset="0"/>
              <a:hlinkClick r:id="rId2"/>
            </a:endParaRPr>
          </a:p>
          <a:p>
            <a:pPr algn="ctr"/>
            <a:r>
              <a:rPr lang="en-US" i="1" dirty="0" smtClean="0">
                <a:latin typeface="Times New Roman" pitchFamily="18" charset="0"/>
                <a:cs typeface="Times New Roman" pitchFamily="18" charset="0"/>
                <a:hlinkClick r:id="rId3"/>
              </a:rPr>
              <a:t>www.bdtutor24.com</a:t>
            </a:r>
            <a:endParaRPr lang="en-US" i="1" dirty="0" smtClean="0">
              <a:latin typeface="Times New Roman" pitchFamily="18" charset="0"/>
              <a:cs typeface="Times New Roman" pitchFamily="18" charset="0"/>
            </a:endParaRPr>
          </a:p>
          <a:p>
            <a:pPr algn="ctr"/>
            <a:r>
              <a:rPr lang="en-US" i="1" dirty="0" smtClean="0">
                <a:latin typeface="Times New Roman" pitchFamily="18" charset="0"/>
                <a:cs typeface="Times New Roman" pitchFamily="18" charset="0"/>
                <a:hlinkClick r:id="rId4"/>
              </a:rPr>
              <a:t>www.caretutors.com</a:t>
            </a:r>
            <a:endParaRPr lang="en-US" dirty="0" smtClean="0">
              <a:latin typeface="Times New Roman" pitchFamily="18" charset="0"/>
              <a:cs typeface="Times New Roman" pitchFamily="18" charset="0"/>
              <a:hlinkClick r:id="rId4"/>
            </a:endParaRPr>
          </a:p>
          <a:p>
            <a:pPr algn="ctr"/>
            <a:r>
              <a:rPr lang="en-US" i="1" dirty="0" smtClean="0">
                <a:latin typeface="Times New Roman" pitchFamily="18" charset="0"/>
                <a:cs typeface="Times New Roman" pitchFamily="18" charset="0"/>
                <a:hlinkClick r:id="rId5"/>
              </a:rPr>
              <a:t>www.tutor.com</a:t>
            </a:r>
            <a:endParaRPr lang="en-US" dirty="0" smtClean="0">
              <a:latin typeface="Times New Roman" pitchFamily="18" charset="0"/>
              <a:cs typeface="Times New Roman" pitchFamily="18" charset="0"/>
              <a:hlinkClick r:id="rId5"/>
            </a:endParaRPr>
          </a:p>
          <a:p>
            <a:pPr algn="ctr"/>
            <a:r>
              <a:rPr lang="en-US" i="1" dirty="0" smtClean="0">
                <a:latin typeface="Times New Roman" pitchFamily="18" charset="0"/>
                <a:cs typeface="Times New Roman" pitchFamily="18" charset="0"/>
                <a:hlinkClick r:id="rId6"/>
              </a:rPr>
              <a:t>www.hometutorbd.com</a:t>
            </a:r>
          </a:p>
          <a:p>
            <a:pPr algn="ctr"/>
            <a:r>
              <a:rPr lang="en-US" i="1" dirty="0" smtClean="0">
                <a:latin typeface="Times New Roman" pitchFamily="18" charset="0"/>
                <a:cs typeface="Times New Roman" pitchFamily="18" charset="0"/>
                <a:hlinkClick r:id="rId7"/>
              </a:rPr>
              <a:t>www.dhakatutors.com</a:t>
            </a:r>
            <a:endParaRPr lang="en-US" dirty="0" smtClean="0">
              <a:latin typeface="Times New Roman" pitchFamily="18" charset="0"/>
              <a:cs typeface="Times New Roman" pitchFamily="18" charset="0"/>
              <a:hlinkClick r:id="rId7"/>
            </a:endParaRPr>
          </a:p>
          <a:p>
            <a:pPr algn="ctr"/>
            <a:r>
              <a:rPr lang="en-US" i="1" dirty="0" smtClean="0">
                <a:latin typeface="Times New Roman" pitchFamily="18" charset="0"/>
                <a:cs typeface="Times New Roman" pitchFamily="18" charset="0"/>
                <a:hlinkClick r:id="rId8"/>
              </a:rPr>
              <a:t>www.deshtutor.com</a:t>
            </a:r>
            <a:endParaRPr lang="en-US" dirty="0" smtClean="0">
              <a:latin typeface="Times New Roman" pitchFamily="18" charset="0"/>
              <a:cs typeface="Times New Roman" pitchFamily="18" charset="0"/>
              <a:hlinkClick r:id="rId8"/>
            </a:endParaRPr>
          </a:p>
          <a:p>
            <a:endParaRPr lang="en-US" dirty="0" smtClean="0">
              <a:hlinkClick r:id="rId6"/>
            </a:endParaRPr>
          </a:p>
          <a:p>
            <a:endParaRPr lang="en-US" dirty="0" smtClean="0"/>
          </a:p>
          <a:p>
            <a:endParaRPr lang="en-US" dirty="0" smtClean="0"/>
          </a:p>
        </p:txBody>
      </p:sp>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Related Works</a:t>
            </a:r>
            <a:endParaRPr lang="en-US"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a:bodyPr>
          <a:lstStyle/>
          <a:p>
            <a:pPr algn="ctr"/>
            <a:r>
              <a:rPr lang="en-US" dirty="0" smtClean="0">
                <a:latin typeface="Times New Roman" pitchFamily="18" charset="0"/>
                <a:cs typeface="Times New Roman" pitchFamily="18" charset="0"/>
              </a:rPr>
              <a:t>Easy to use</a:t>
            </a:r>
          </a:p>
          <a:p>
            <a:pPr algn="ctr"/>
            <a:r>
              <a:rPr lang="en-US" dirty="0" smtClean="0">
                <a:latin typeface="Times New Roman" pitchFamily="18" charset="0"/>
                <a:cs typeface="Times New Roman" pitchFamily="18" charset="0"/>
              </a:rPr>
              <a:t>Totally Free</a:t>
            </a:r>
          </a:p>
          <a:p>
            <a:pPr algn="ctr"/>
            <a:r>
              <a:rPr lang="en-US" dirty="0">
                <a:latin typeface="Times New Roman" pitchFamily="18" charset="0"/>
                <a:cs typeface="Times New Roman" pitchFamily="18" charset="0"/>
              </a:rPr>
              <a:t>N</a:t>
            </a:r>
            <a:r>
              <a:rPr lang="en-US" dirty="0" smtClean="0">
                <a:latin typeface="Times New Roman" pitchFamily="18" charset="0"/>
                <a:cs typeface="Times New Roman" pitchFamily="18" charset="0"/>
              </a:rPr>
              <a:t>o need to go to any places </a:t>
            </a:r>
          </a:p>
          <a:p>
            <a:pPr algn="ctr"/>
            <a:r>
              <a:rPr lang="en-US" dirty="0" smtClean="0">
                <a:latin typeface="Times New Roman" pitchFamily="18" charset="0"/>
                <a:cs typeface="Times New Roman" pitchFamily="18" charset="0"/>
              </a:rPr>
              <a:t>S2T and T2S </a:t>
            </a:r>
          </a:p>
          <a:p>
            <a:pPr algn="ctr"/>
            <a:r>
              <a:rPr lang="en-US" dirty="0" smtClean="0">
                <a:latin typeface="Times New Roman" pitchFamily="18" charset="0"/>
                <a:cs typeface="Times New Roman" pitchFamily="18" charset="0"/>
              </a:rPr>
              <a:t>Sign Up</a:t>
            </a:r>
          </a:p>
          <a:p>
            <a:pPr algn="ctr"/>
            <a:r>
              <a:rPr lang="en-US" dirty="0" smtClean="0">
                <a:latin typeface="Times New Roman" pitchFamily="18" charset="0"/>
                <a:cs typeface="Times New Roman" pitchFamily="18" charset="0"/>
              </a:rPr>
              <a:t>Login</a:t>
            </a:r>
          </a:p>
          <a:p>
            <a:pPr algn="ctr"/>
            <a:r>
              <a:rPr lang="en-US" dirty="0" smtClean="0">
                <a:latin typeface="Times New Roman" pitchFamily="18" charset="0"/>
                <a:cs typeface="Times New Roman" pitchFamily="18" charset="0"/>
              </a:rPr>
              <a:t>Student/Guardian panel</a:t>
            </a:r>
          </a:p>
          <a:p>
            <a:pPr algn="ctr"/>
            <a:r>
              <a:rPr lang="en-US" dirty="0" smtClean="0">
                <a:latin typeface="Times New Roman" pitchFamily="18" charset="0"/>
                <a:cs typeface="Times New Roman" pitchFamily="18" charset="0"/>
              </a:rPr>
              <a:t>Teacher panel</a:t>
            </a:r>
          </a:p>
          <a:p>
            <a:pPr algn="ctr"/>
            <a:r>
              <a:rPr lang="en-US" dirty="0" smtClean="0">
                <a:latin typeface="Times New Roman" pitchFamily="18" charset="0"/>
                <a:cs typeface="Times New Roman" pitchFamily="18" charset="0"/>
              </a:rPr>
              <a:t>Comment section</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Features List</a:t>
            </a:r>
            <a:endParaRPr lang="en-US"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buNone/>
            </a:pPr>
            <a:r>
              <a:rPr lang="en-US" dirty="0">
                <a:latin typeface="Times New Roman" pitchFamily="18" charset="0"/>
                <a:cs typeface="Times New Roman" pitchFamily="18" charset="0"/>
              </a:rPr>
              <a:t> </a:t>
            </a:r>
          </a:p>
        </p:txBody>
      </p:sp>
      <p:sp>
        <p:nvSpPr>
          <p:cNvPr id="5" name="Content Placeholder 4"/>
          <p:cNvSpPr>
            <a:spLocks noGrp="1"/>
          </p:cNvSpPr>
          <p:nvPr>
            <p:ph sz="half" idx="2"/>
          </p:nvPr>
        </p:nvSpPr>
        <p:spPr/>
        <p:txBody>
          <a:bodyPr/>
          <a:lstStyle/>
          <a:p>
            <a:pPr>
              <a:buNone/>
            </a:pPr>
            <a:r>
              <a:rPr lang="en-US" dirty="0" smtClean="0"/>
              <a:t> </a:t>
            </a:r>
            <a:endParaRPr lang="en-US" dirty="0"/>
          </a:p>
        </p:txBody>
      </p:sp>
      <p:sp>
        <p:nvSpPr>
          <p:cNvPr id="2" name="Title 1"/>
          <p:cNvSpPr>
            <a:spLocks noGrp="1"/>
          </p:cNvSpPr>
          <p:nvPr>
            <p:ph type="title"/>
          </p:nvPr>
        </p:nvSpPr>
        <p:spPr>
          <a:xfrm>
            <a:off x="381000" y="152400"/>
            <a:ext cx="8153400" cy="944562"/>
          </a:xfrm>
        </p:spPr>
        <p:txBody>
          <a:bodyPr/>
          <a:lstStyle/>
          <a:p>
            <a:r>
              <a:rPr lang="en-US" b="1" dirty="0" smtClean="0">
                <a:latin typeface="Times New Roman" pitchFamily="18" charset="0"/>
                <a:cs typeface="Times New Roman" pitchFamily="18" charset="0"/>
              </a:rPr>
              <a:t>Gantt Chart</a:t>
            </a:r>
            <a:endParaRPr lang="en-US" b="1" dirty="0">
              <a:latin typeface="Times New Roman" pitchFamily="18" charset="0"/>
              <a:cs typeface="Times New Roman" pitchFamily="18" charset="0"/>
            </a:endParaRPr>
          </a:p>
        </p:txBody>
      </p:sp>
      <p:graphicFrame>
        <p:nvGraphicFramePr>
          <p:cNvPr id="1028" name="Object 4"/>
          <p:cNvGraphicFramePr>
            <a:graphicFrameLocks noChangeAspect="1"/>
          </p:cNvGraphicFramePr>
          <p:nvPr/>
        </p:nvGraphicFramePr>
        <p:xfrm>
          <a:off x="4648200" y="1752600"/>
          <a:ext cx="4198937" cy="3886200"/>
        </p:xfrm>
        <a:graphic>
          <a:graphicData uri="http://schemas.openxmlformats.org/presentationml/2006/ole">
            <p:oleObj spid="_x0000_s1028" name="Worksheet" r:id="rId3" imgW="4884597" imgH="2651807" progId="Excel.Sheet.12">
              <p:embed/>
            </p:oleObj>
          </a:graphicData>
        </a:graphic>
      </p:graphicFrame>
      <p:graphicFrame>
        <p:nvGraphicFramePr>
          <p:cNvPr id="1029" name="Object 5"/>
          <p:cNvGraphicFramePr>
            <a:graphicFrameLocks noChangeAspect="1"/>
          </p:cNvGraphicFramePr>
          <p:nvPr/>
        </p:nvGraphicFramePr>
        <p:xfrm>
          <a:off x="228600" y="1752600"/>
          <a:ext cx="4175125" cy="3886200"/>
        </p:xfrm>
        <a:graphic>
          <a:graphicData uri="http://schemas.openxmlformats.org/presentationml/2006/ole">
            <p:oleObj spid="_x0000_s1029" name="Worksheet" r:id="rId4" imgW="4175618" imgH="2087675" progId="Excel.Sheet.12">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Editor: Notepad++</a:t>
            </a:r>
          </a:p>
          <a:p>
            <a:r>
              <a:rPr lang="en-US" dirty="0" smtClean="0">
                <a:latin typeface="Times New Roman" pitchFamily="18" charset="0"/>
                <a:cs typeface="Times New Roman" pitchFamily="18" charset="0"/>
              </a:rPr>
              <a:t>Language: HTML, CSS, PHP</a:t>
            </a:r>
          </a:p>
          <a:p>
            <a:r>
              <a:rPr lang="en-US" dirty="0" smtClean="0">
                <a:latin typeface="Times New Roman" pitchFamily="18" charset="0"/>
                <a:cs typeface="Times New Roman" pitchFamily="18" charset="0"/>
              </a:rPr>
              <a:t>Framework: </a:t>
            </a:r>
            <a:r>
              <a:rPr lang="en-US" dirty="0" err="1" smtClean="0">
                <a:latin typeface="Times New Roman" pitchFamily="18" charset="0"/>
                <a:cs typeface="Times New Roman" pitchFamily="18" charset="0"/>
              </a:rPr>
              <a:t>WordPress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Database: </a:t>
            </a:r>
            <a:r>
              <a:rPr lang="en-US" dirty="0" err="1">
                <a:latin typeface="Times New Roman" pitchFamily="18" charset="0"/>
                <a:cs typeface="Times New Roman" pitchFamily="18" charset="0"/>
              </a:rPr>
              <a:t>M</a:t>
            </a:r>
            <a:r>
              <a:rPr lang="en-US" dirty="0" err="1" smtClean="0">
                <a:latin typeface="Times New Roman" pitchFamily="18" charset="0"/>
                <a:cs typeface="Times New Roman" pitchFamily="18" charset="0"/>
              </a:rPr>
              <a:t>ySQL</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Software Requirement</a:t>
            </a:r>
            <a:endParaRPr lang="en-US" b="1"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document.JPG"/>
          <p:cNvPicPr>
            <a:picLocks noGrp="1" noChangeAspect="1"/>
          </p:cNvPicPr>
          <p:nvPr>
            <p:ph idx="1"/>
          </p:nvPr>
        </p:nvPicPr>
        <p:blipFill>
          <a:blip r:embed="rId2" cstate="print"/>
          <a:stretch>
            <a:fillRect/>
          </a:stretch>
        </p:blipFill>
        <p:spPr>
          <a:xfrm>
            <a:off x="735330" y="1953419"/>
            <a:ext cx="7673340" cy="3581400"/>
          </a:xfrm>
        </p:spPr>
      </p:pic>
      <p:sp>
        <p:nvSpPr>
          <p:cNvPr id="2" name="Title 1"/>
          <p:cNvSpPr>
            <a:spLocks noGrp="1"/>
          </p:cNvSpPr>
          <p:nvPr>
            <p:ph type="title"/>
          </p:nvPr>
        </p:nvSpPr>
        <p:spPr/>
        <p:txBody>
          <a:bodyPr/>
          <a:lstStyle/>
          <a:p>
            <a:pPr algn="r"/>
            <a:r>
              <a:rPr lang="en-US" b="1" dirty="0" smtClean="0">
                <a:latin typeface="Times New Roman" pitchFamily="18" charset="0"/>
                <a:cs typeface="Times New Roman" pitchFamily="18" charset="0"/>
              </a:rPr>
              <a:t>Document Flow Diagram</a:t>
            </a:r>
            <a:endParaRPr lang="en-US" b="1"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248</TotalTime>
  <Words>287</Words>
  <Application>Microsoft Office PowerPoint</Application>
  <PresentationFormat>On-screen Show (4:3)</PresentationFormat>
  <Paragraphs>52</Paragraphs>
  <Slides>12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Concourse</vt:lpstr>
      <vt:lpstr>Worksheet</vt:lpstr>
      <vt:lpstr>Welcome to my Presentation</vt:lpstr>
      <vt:lpstr> </vt:lpstr>
      <vt:lpstr>Project Name</vt:lpstr>
      <vt:lpstr>Background Study</vt:lpstr>
      <vt:lpstr>Related Works</vt:lpstr>
      <vt:lpstr>Features List</vt:lpstr>
      <vt:lpstr>Gantt Chart</vt:lpstr>
      <vt:lpstr>Software Requirement</vt:lpstr>
      <vt:lpstr>Document Flow Diagram</vt:lpstr>
      <vt:lpstr>Data Flow Diagram</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dc:title>
  <dc:creator>Asus</dc:creator>
  <cp:lastModifiedBy>Admin-21</cp:lastModifiedBy>
  <cp:revision>26</cp:revision>
  <dcterms:created xsi:type="dcterms:W3CDTF">2019-10-18T10:45:19Z</dcterms:created>
  <dcterms:modified xsi:type="dcterms:W3CDTF">2019-10-19T04:55:08Z</dcterms:modified>
</cp:coreProperties>
</file>