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8" r:id="rId3"/>
    <p:sldId id="269" r:id="rId4"/>
    <p:sldId id="270" r:id="rId5"/>
    <p:sldId id="271" r:id="rId6"/>
    <p:sldId id="279" r:id="rId7"/>
    <p:sldId id="276" r:id="rId8"/>
    <p:sldId id="278" r:id="rId9"/>
    <p:sldId id="264" r:id="rId10"/>
    <p:sldId id="257" r:id="rId11"/>
    <p:sldId id="258" r:id="rId12"/>
    <p:sldId id="259" r:id="rId13"/>
    <p:sldId id="260" r:id="rId14"/>
    <p:sldId id="262" r:id="rId15"/>
    <p:sldId id="266" r:id="rId16"/>
    <p:sldId id="267" r:id="rId17"/>
    <p:sldId id="273" r:id="rId18"/>
    <p:sldId id="274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tbootstrap.com/" TargetMode="External"/><Relationship Id="rId2" Type="http://schemas.openxmlformats.org/officeDocument/2006/relationships/hyperlink" Target="http://www.w3school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696200" cy="5943599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            </a:t>
            </a:r>
            <a:r>
              <a:rPr lang="en-US" sz="1600" dirty="0" smtClean="0">
                <a:solidFill>
                  <a:schemeClr val="tx1"/>
                </a:solidFill>
              </a:rPr>
              <a:t>Group :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                           		Name :    </a:t>
            </a:r>
            <a:r>
              <a:rPr lang="en-US" sz="1600" dirty="0" err="1" smtClean="0">
                <a:solidFill>
                  <a:schemeClr val="tx1"/>
                </a:solidFill>
              </a:rPr>
              <a:t>Homayun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Kabir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Rasel</a:t>
            </a:r>
            <a:r>
              <a:rPr lang="en-US" sz="1600" dirty="0" smtClean="0">
                <a:solidFill>
                  <a:schemeClr val="tx1"/>
                </a:solidFill>
              </a:rPr>
              <a:t> , </a:t>
            </a:r>
            <a:r>
              <a:rPr lang="en-US" sz="1600" dirty="0" err="1" smtClean="0">
                <a:solidFill>
                  <a:schemeClr val="tx1"/>
                </a:solidFill>
              </a:rPr>
              <a:t>Munna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Dhar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	                           Id        :   1703310201508, 	 1703310201504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                     Semester:  5</a:t>
            </a:r>
            <a:r>
              <a:rPr lang="en-US" sz="1600" baseline="30000" dirty="0" smtClean="0">
                <a:solidFill>
                  <a:schemeClr val="tx1"/>
                </a:solidFill>
              </a:rPr>
              <a:t>th</a:t>
            </a:r>
            <a:r>
              <a:rPr lang="en-US" sz="1600" dirty="0" smtClean="0">
                <a:solidFill>
                  <a:schemeClr val="tx1"/>
                </a:solidFill>
              </a:rPr>
              <a:t>  Section : C1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6" name="Picture 5" descr="download.jpg">
            <a:extLst>
              <a:ext uri="{FF2B5EF4-FFF2-40B4-BE49-F238E27FC236}">
                <a16:creationId xmlns:a16="http://schemas.microsoft.com/office/drawing/2014/main" xmlns="" id="{86DEE369-847B-480E-9D4B-921FF484C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20428"/>
            <a:ext cx="1662312" cy="140251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5CECE111-9D90-4711-8C51-6A0E950F7A72}"/>
              </a:ext>
            </a:extLst>
          </p:cNvPr>
          <p:cNvSpPr txBox="1">
            <a:spLocks/>
          </p:cNvSpPr>
          <p:nvPr/>
        </p:nvSpPr>
        <p:spPr>
          <a:xfrm>
            <a:off x="2362200" y="613624"/>
            <a:ext cx="6402159" cy="1532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  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PREMIER UNIVERSITY, CHITTAGONG</a:t>
            </a:r>
          </a:p>
          <a:p>
            <a:r>
              <a:rPr lang="en-US" sz="2400" dirty="0">
                <a:latin typeface="Agency FB" panose="020B0503020202020204" pitchFamily="34" charset="0"/>
              </a:rPr>
              <a:t>Department of </a:t>
            </a:r>
            <a:r>
              <a:rPr lang="en-US" sz="2400" dirty="0" smtClean="0">
                <a:latin typeface="Agency FB" panose="020B0503020202020204" pitchFamily="34" charset="0"/>
              </a:rPr>
              <a:t>Computer Science &amp; </a:t>
            </a:r>
            <a:r>
              <a:rPr lang="en-US" sz="2400" dirty="0">
                <a:latin typeface="Agency FB" panose="020B0503020202020204" pitchFamily="34" charset="0"/>
              </a:rPr>
              <a:t>Engineering 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E7C5587C-C719-4CDE-88F0-FD3A0703B738}"/>
              </a:ext>
            </a:extLst>
          </p:cNvPr>
          <p:cNvSpPr txBox="1">
            <a:spLocks/>
          </p:cNvSpPr>
          <p:nvPr/>
        </p:nvSpPr>
        <p:spPr>
          <a:xfrm>
            <a:off x="762000" y="2438400"/>
            <a:ext cx="8333231" cy="167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 smtClean="0">
              <a:cs typeface="Times New Roman" panose="02020603050405020304" pitchFamily="18" charset="0"/>
            </a:endParaRPr>
          </a:p>
          <a:p>
            <a:r>
              <a:rPr lang="en-US" sz="1600" b="1" dirty="0"/>
              <a:t>Course Title</a:t>
            </a:r>
            <a:r>
              <a:rPr lang="en-US" sz="1600" dirty="0"/>
              <a:t> 	:</a:t>
            </a:r>
            <a:r>
              <a:rPr lang="en-US" sz="1600" b="1" dirty="0"/>
              <a:t>Software Engineering &amp; Information System design </a:t>
            </a:r>
            <a:r>
              <a:rPr lang="en-US" sz="1600" b="1" dirty="0" smtClean="0"/>
              <a:t>			Laboratory</a:t>
            </a:r>
            <a:r>
              <a:rPr lang="en-US" sz="1600" dirty="0"/>
              <a:t>.</a:t>
            </a:r>
          </a:p>
          <a:p>
            <a:r>
              <a:rPr lang="en-US" sz="1600" b="1" dirty="0"/>
              <a:t>Course Code	</a:t>
            </a:r>
            <a:r>
              <a:rPr lang="en-US" sz="1600" dirty="0" smtClean="0"/>
              <a:t> </a:t>
            </a:r>
            <a:r>
              <a:rPr lang="en-US" sz="1600" b="1" dirty="0"/>
              <a:t>: CSE </a:t>
            </a:r>
            <a:r>
              <a:rPr lang="en-US" sz="1600" b="1" dirty="0" smtClean="0"/>
              <a:t>306</a:t>
            </a:r>
          </a:p>
          <a:p>
            <a:r>
              <a:rPr lang="en-US" sz="1600" b="1" dirty="0"/>
              <a:t>Presentation </a:t>
            </a:r>
            <a:r>
              <a:rPr lang="en-US" sz="1600" b="1" dirty="0" smtClean="0"/>
              <a:t>on	: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</a:t>
            </a:r>
            <a:r>
              <a:rPr lang="en-US"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US" sz="1600" b="1" dirty="0" smtClean="0"/>
          </a:p>
          <a:p>
            <a:r>
              <a:rPr lang="en-US" sz="1100" b="1" dirty="0" smtClean="0"/>
              <a:t>			</a:t>
            </a:r>
            <a:r>
              <a:rPr lang="en-US" sz="1400" b="1" dirty="0" smtClean="0"/>
              <a:t>Presented to:</a:t>
            </a:r>
          </a:p>
          <a:p>
            <a:r>
              <a:rPr lang="en-US" sz="1400" b="1" dirty="0"/>
              <a:t>	</a:t>
            </a:r>
            <a:r>
              <a:rPr lang="en-US" sz="1400" b="1" dirty="0" smtClean="0"/>
              <a:t>		</a:t>
            </a:r>
            <a:r>
              <a:rPr lang="en-US" sz="1400" b="1" dirty="0" err="1" smtClean="0"/>
              <a:t>Drubajyoti</a:t>
            </a:r>
            <a:r>
              <a:rPr lang="en-US" sz="1400" b="1" dirty="0" smtClean="0"/>
              <a:t> </a:t>
            </a:r>
            <a:r>
              <a:rPr lang="en-US" sz="1400" b="1" dirty="0"/>
              <a:t>Das</a:t>
            </a:r>
          </a:p>
          <a:p>
            <a:r>
              <a:rPr lang="en-US" sz="1400" b="1" dirty="0" smtClean="0"/>
              <a:t>			Lecturer </a:t>
            </a:r>
            <a:r>
              <a:rPr lang="en-US" sz="1400" b="1" dirty="0"/>
              <a:t>at Premier </a:t>
            </a:r>
            <a:r>
              <a:rPr lang="en-US" sz="1400" b="1" dirty="0" smtClean="0"/>
              <a:t>University,</a:t>
            </a:r>
            <a:endParaRPr lang="en-US" sz="1400" b="1" dirty="0"/>
          </a:p>
          <a:p>
            <a:r>
              <a:rPr lang="en-US" sz="1400" b="1" dirty="0" smtClean="0"/>
              <a:t>			Department </a:t>
            </a:r>
            <a:r>
              <a:rPr lang="en-US" sz="1400" b="1" dirty="0"/>
              <a:t>of Computer Science and Engineering</a:t>
            </a:r>
            <a:r>
              <a:rPr lang="en-US" sz="1400" b="1" dirty="0" smtClean="0"/>
              <a:t>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3321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426464" y="4913376"/>
            <a:ext cx="2057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982065"/>
            <a:ext cx="2297430" cy="162139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012834"/>
            <a:ext cx="2362200" cy="16042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51363"/>
            <a:ext cx="4840224" cy="27254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186" y="3012834"/>
            <a:ext cx="2019841" cy="16178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424" y="3019634"/>
            <a:ext cx="1905000" cy="1604227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5867400" y="4916424"/>
            <a:ext cx="1981200" cy="801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9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657600" y="6477000"/>
            <a:ext cx="1905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Home page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505200" y="3009900"/>
            <a:ext cx="17145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Admin Home page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0"/>
            <a:ext cx="6629400" cy="30371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67" y="3276600"/>
            <a:ext cx="6705600" cy="312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0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789099" y="1087965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3" idx="2"/>
          </p:cNvCxnSpPr>
          <p:nvPr/>
        </p:nvCxnSpPr>
        <p:spPr>
          <a:xfrm>
            <a:off x="5360599" y="1468965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04800" y="12192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3810000" y="838200"/>
            <a:ext cx="1235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" t="-83" r="-42" b="79754"/>
          <a:stretch/>
        </p:blipFill>
        <p:spPr>
          <a:xfrm>
            <a:off x="228600" y="304800"/>
            <a:ext cx="8229600" cy="7789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40" y="1600200"/>
            <a:ext cx="2571468" cy="12107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388" y="1447799"/>
            <a:ext cx="2571468" cy="12107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388" y="2765845"/>
            <a:ext cx="2243611" cy="105052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40" y="2895600"/>
            <a:ext cx="2571468" cy="12040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1404"/>
            <a:ext cx="2209800" cy="103124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199" y="4198570"/>
            <a:ext cx="2209800" cy="103124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243667" y="838200"/>
            <a:ext cx="3242733" cy="249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219200" y="838200"/>
            <a:ext cx="1024467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76" y="5410200"/>
            <a:ext cx="2971800" cy="13558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501" y="5428195"/>
            <a:ext cx="2847834" cy="13378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534" y="4091169"/>
            <a:ext cx="2091266" cy="158057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99" y="4075507"/>
            <a:ext cx="1905000" cy="14397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227" y="3077272"/>
            <a:ext cx="2229161" cy="10100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319" y="2772871"/>
            <a:ext cx="2229161" cy="101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6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315200" y="1066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85800" y="1066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pic>
        <p:nvPicPr>
          <p:cNvPr id="18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" t="-83" r="-42" b="79754"/>
          <a:stretch/>
        </p:blipFill>
        <p:spPr>
          <a:xfrm>
            <a:off x="0" y="304800"/>
            <a:ext cx="9144000" cy="7789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2400"/>
            <a:ext cx="2286000" cy="10632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1447800"/>
            <a:ext cx="2286000" cy="10632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8695"/>
            <a:ext cx="3017503" cy="11127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6801"/>
            <a:ext cx="2992102" cy="121744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430" y="2511028"/>
            <a:ext cx="3017503" cy="111270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430" y="3707524"/>
            <a:ext cx="2992102" cy="12174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781" y="5181600"/>
            <a:ext cx="2590800" cy="12755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457200" y="5181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Applicant 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4800" y="5181600"/>
            <a:ext cx="1905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Applicant Data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200400" y="864658"/>
            <a:ext cx="41148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828800" y="838200"/>
            <a:ext cx="1295400" cy="171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38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/>
          <p:cNvCxnSpPr/>
          <p:nvPr/>
        </p:nvCxnSpPr>
        <p:spPr>
          <a:xfrm>
            <a:off x="3810000" y="838200"/>
            <a:ext cx="1235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" t="-83" r="-42" b="79754"/>
          <a:stretch/>
        </p:blipFill>
        <p:spPr>
          <a:xfrm>
            <a:off x="0" y="304800"/>
            <a:ext cx="9144000" cy="77893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4220617" cy="1830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820760"/>
            <a:ext cx="4219036" cy="18216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Rectangle 16"/>
          <p:cNvSpPr/>
          <p:nvPr/>
        </p:nvSpPr>
        <p:spPr>
          <a:xfrm>
            <a:off x="685800" y="1325033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910118" y="13081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524000" y="838200"/>
            <a:ext cx="2347774" cy="486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038600" y="838200"/>
            <a:ext cx="2743200" cy="677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0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/>
          <p:cNvCxnSpPr/>
          <p:nvPr/>
        </p:nvCxnSpPr>
        <p:spPr>
          <a:xfrm>
            <a:off x="3810000" y="838200"/>
            <a:ext cx="1235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" t="-83" r="-42" b="79754"/>
          <a:stretch/>
        </p:blipFill>
        <p:spPr>
          <a:xfrm>
            <a:off x="0" y="304800"/>
            <a:ext cx="9144000" cy="778933"/>
          </a:xfrm>
        </p:spPr>
      </p:pic>
      <p:sp>
        <p:nvSpPr>
          <p:cNvPr id="17" name="Rectangle 16"/>
          <p:cNvSpPr/>
          <p:nvPr/>
        </p:nvSpPr>
        <p:spPr>
          <a:xfrm>
            <a:off x="1257300" y="14097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162800" y="16002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362200" y="821267"/>
            <a:ext cx="2347774" cy="486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09974" y="838200"/>
            <a:ext cx="2743200" cy="677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2667000"/>
            <a:ext cx="6172200" cy="28994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691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/>
          <p:cNvCxnSpPr/>
          <p:nvPr/>
        </p:nvCxnSpPr>
        <p:spPr>
          <a:xfrm>
            <a:off x="3810000" y="838200"/>
            <a:ext cx="1235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" t="-83" r="-42" b="79754"/>
          <a:stretch/>
        </p:blipFill>
        <p:spPr>
          <a:xfrm>
            <a:off x="0" y="304800"/>
            <a:ext cx="9144000" cy="778933"/>
          </a:xfrm>
        </p:spPr>
      </p:pic>
      <p:sp>
        <p:nvSpPr>
          <p:cNvPr id="17" name="Rectangle 16"/>
          <p:cNvSpPr/>
          <p:nvPr/>
        </p:nvSpPr>
        <p:spPr>
          <a:xfrm>
            <a:off x="2434167" y="1439333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162800" y="16002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107267" y="897467"/>
            <a:ext cx="2347774" cy="486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55041" y="863599"/>
            <a:ext cx="2743200" cy="677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676400" y="2514600"/>
            <a:ext cx="25146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Project Home Page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0" y="2514600"/>
            <a:ext cx="25146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Project Home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82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1305342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Limitation: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 smtClean="0"/>
              <a:t>Apllication</a:t>
            </a:r>
            <a:r>
              <a:rPr lang="en-US" dirty="0" smtClean="0"/>
              <a:t> form cannot take any input. </a:t>
            </a:r>
            <a:endParaRPr lang="en-US" dirty="0" smtClean="0"/>
          </a:p>
          <a:p>
            <a:r>
              <a:rPr lang="en-US" dirty="0" smtClean="0"/>
              <a:t>2.   All Department is not include .</a:t>
            </a:r>
          </a:p>
          <a:p>
            <a:r>
              <a:rPr lang="en-US" dirty="0" smtClean="0"/>
              <a:t>(Without CSE)</a:t>
            </a:r>
          </a:p>
          <a:p>
            <a:pPr lvl="0"/>
            <a:r>
              <a:rPr lang="en-US" b="1" dirty="0"/>
              <a:t>Future Work:</a:t>
            </a:r>
            <a:endParaRPr lang="en-US" dirty="0"/>
          </a:p>
          <a:p>
            <a:pPr lvl="0"/>
            <a:r>
              <a:rPr lang="en-US" dirty="0"/>
              <a:t>1.An applicant can see their admission test result.</a:t>
            </a:r>
          </a:p>
          <a:p>
            <a:pPr lvl="0"/>
            <a:r>
              <a:rPr lang="en-US" dirty="0"/>
              <a:t>2.Every student can access their profile .</a:t>
            </a:r>
          </a:p>
          <a:p>
            <a:pPr lvl="0"/>
            <a:r>
              <a:rPr lang="en-US" dirty="0"/>
              <a:t>3.University Student can enroll their course.</a:t>
            </a:r>
          </a:p>
          <a:p>
            <a:pPr lvl="0"/>
            <a:r>
              <a:rPr lang="en-US" dirty="0"/>
              <a:t>4.University student can find out their result.</a:t>
            </a:r>
          </a:p>
          <a:p>
            <a:pPr lvl="0"/>
            <a:r>
              <a:rPr lang="en-US" dirty="0"/>
              <a:t>4. Library facilities.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850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1305342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b="1" u="sng" dirty="0" smtClean="0"/>
              <a:t>Conclusion:</a:t>
            </a:r>
            <a:endParaRPr lang="en-US" dirty="0"/>
          </a:p>
          <a:p>
            <a:pPr lvl="0"/>
            <a:r>
              <a:rPr lang="en-US" dirty="0"/>
              <a:t>Our website allows us to view all the facilities Premier University is providing.</a:t>
            </a:r>
          </a:p>
          <a:p>
            <a:pPr lvl="0"/>
            <a:r>
              <a:rPr lang="en-US" dirty="0"/>
              <a:t>It allows us to register sitting at home.</a:t>
            </a:r>
          </a:p>
          <a:p>
            <a:pPr lvl="0"/>
            <a:r>
              <a:rPr lang="en-US" dirty="0"/>
              <a:t>It provides all online university services.</a:t>
            </a:r>
          </a:p>
          <a:p>
            <a:pPr lvl="0"/>
            <a:r>
              <a:rPr lang="en-US" dirty="0"/>
              <a:t>It saves a lot of our time and hassle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en-US" b="1" u="sng" dirty="0" smtClean="0"/>
              <a:t>Reference:</a:t>
            </a:r>
            <a:endParaRPr lang="en-US" dirty="0"/>
          </a:p>
          <a:p>
            <a:r>
              <a:rPr lang="en-US" dirty="0"/>
              <a:t>1. Premier University,  </a:t>
            </a:r>
            <a:r>
              <a:rPr lang="en-US" dirty="0" err="1"/>
              <a:t>Chattogram</a:t>
            </a:r>
            <a:r>
              <a:rPr lang="en-US" dirty="0"/>
              <a:t>.</a:t>
            </a:r>
          </a:p>
          <a:p>
            <a:r>
              <a:rPr lang="en-US" dirty="0"/>
              <a:t>2. </a:t>
            </a:r>
            <a:r>
              <a:rPr lang="en-US" u="sng" dirty="0">
                <a:hlinkClick r:id="rId2"/>
              </a:rPr>
              <a:t>www.w3school.com</a:t>
            </a:r>
            <a:endParaRPr lang="en-US" dirty="0"/>
          </a:p>
          <a:p>
            <a:r>
              <a:rPr lang="en-US" dirty="0"/>
              <a:t>3. </a:t>
            </a:r>
            <a:r>
              <a:rPr lang="en-US" u="sng" dirty="0">
                <a:hlinkClick r:id="rId3"/>
              </a:rPr>
              <a:t>www.getbootstrap.com</a:t>
            </a:r>
            <a:r>
              <a:rPr lang="en-US" dirty="0"/>
              <a:t>   .</a:t>
            </a:r>
          </a:p>
          <a:p>
            <a:pPr lvl="0"/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0486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46200" y="2895600"/>
            <a:ext cx="6629400" cy="1524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Thank You </a:t>
            </a:r>
            <a:endParaRPr lang="en-US" sz="9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12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113678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b="1" u="sng" dirty="0" smtClean="0"/>
              <a:t>Introduction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The name of our project is “Premier University” where user can see all of the information about Premier University. To find out the </a:t>
            </a:r>
            <a:r>
              <a:rPr lang="en-US" dirty="0" smtClean="0"/>
              <a:t>Admission </a:t>
            </a:r>
            <a:r>
              <a:rPr lang="en-US" dirty="0"/>
              <a:t>information, </a:t>
            </a:r>
            <a:r>
              <a:rPr lang="en-US" dirty="0" smtClean="0"/>
              <a:t>Academics  </a:t>
            </a:r>
            <a:r>
              <a:rPr lang="en-US" dirty="0"/>
              <a:t>information, </a:t>
            </a:r>
            <a:r>
              <a:rPr lang="en-US" dirty="0" err="1" smtClean="0"/>
              <a:t>Facuilties</a:t>
            </a:r>
            <a:r>
              <a:rPr lang="en-US" dirty="0" smtClean="0"/>
              <a:t> Information, Notice and </a:t>
            </a:r>
            <a:r>
              <a:rPr lang="en-US" dirty="0"/>
              <a:t>also user can apply for online admission. </a:t>
            </a:r>
          </a:p>
        </p:txBody>
      </p:sp>
    </p:spTree>
    <p:extLst>
      <p:ext uri="{BB962C8B-B14F-4D97-AF65-F5344CB8AC3E}">
        <p14:creationId xmlns:p14="http://schemas.microsoft.com/office/powerpoint/2010/main" val="168118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11367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b="1" u="sng" dirty="0" smtClean="0"/>
              <a:t>Motivation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 smtClean="0"/>
              <a:t>We choose this types of project for our future work. A University website is very </a:t>
            </a:r>
            <a:r>
              <a:rPr lang="en-US" dirty="0" err="1" smtClean="0"/>
              <a:t>imporatant</a:t>
            </a:r>
            <a:r>
              <a:rPr lang="en-US" dirty="0" smtClean="0"/>
              <a:t> and useful for Students ,Teachers and other publics. In future we can implements new features in this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4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113678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b="1" u="sng" dirty="0" smtClean="0"/>
              <a:t>Features</a:t>
            </a:r>
          </a:p>
          <a:p>
            <a:pPr lvl="0"/>
            <a:r>
              <a:rPr lang="en-US" dirty="0" smtClean="0"/>
              <a:t>1.User</a:t>
            </a:r>
            <a:r>
              <a:rPr lang="en-US" dirty="0"/>
              <a:t>/ Admin </a:t>
            </a:r>
            <a:r>
              <a:rPr lang="en-US" dirty="0" smtClean="0"/>
              <a:t>Registration form.</a:t>
            </a:r>
          </a:p>
          <a:p>
            <a:pPr lvl="0"/>
            <a:r>
              <a:rPr lang="en-US" dirty="0" smtClean="0"/>
              <a:t>2.User</a:t>
            </a:r>
            <a:r>
              <a:rPr lang="en-US" dirty="0"/>
              <a:t>/ Admin login form.</a:t>
            </a:r>
          </a:p>
          <a:p>
            <a:pPr lvl="0"/>
            <a:r>
              <a:rPr lang="en-US" dirty="0" smtClean="0"/>
              <a:t>3.Clean Navigation menu with categories.</a:t>
            </a:r>
          </a:p>
          <a:p>
            <a:pPr lvl="0"/>
            <a:r>
              <a:rPr lang="en-US" dirty="0" smtClean="0"/>
              <a:t>Details </a:t>
            </a:r>
            <a:r>
              <a:rPr lang="en-US" dirty="0"/>
              <a:t>university activity.</a:t>
            </a:r>
          </a:p>
          <a:p>
            <a:pPr lvl="0"/>
            <a:r>
              <a:rPr lang="en-US" dirty="0" smtClean="0"/>
              <a:t>4.Academic </a:t>
            </a:r>
            <a:r>
              <a:rPr lang="en-US" dirty="0"/>
              <a:t>and Teacher </a:t>
            </a:r>
            <a:r>
              <a:rPr lang="en-US" dirty="0" smtClean="0"/>
              <a:t>Information.</a:t>
            </a:r>
            <a:endParaRPr lang="en-US" dirty="0"/>
          </a:p>
          <a:p>
            <a:pPr lvl="0"/>
            <a:r>
              <a:rPr lang="en-US" dirty="0" smtClean="0"/>
              <a:t>5.Online </a:t>
            </a:r>
            <a:r>
              <a:rPr lang="en-US" dirty="0"/>
              <a:t>application form.</a:t>
            </a:r>
          </a:p>
          <a:p>
            <a:pPr lvl="0"/>
            <a:r>
              <a:rPr lang="en-US" dirty="0" smtClean="0"/>
              <a:t>6.Admission </a:t>
            </a:r>
            <a:r>
              <a:rPr lang="en-US" dirty="0"/>
              <a:t>test schedule and </a:t>
            </a:r>
            <a:r>
              <a:rPr lang="en-US" dirty="0" err="1"/>
              <a:t>Tution</a:t>
            </a:r>
            <a:r>
              <a:rPr lang="en-US" dirty="0"/>
              <a:t> fees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7.Contact.</a:t>
            </a:r>
            <a:endParaRPr lang="en-US" dirty="0"/>
          </a:p>
          <a:p>
            <a:pPr lvl="0"/>
            <a:r>
              <a:rPr lang="en-US" dirty="0" smtClean="0"/>
              <a:t>8.Notice</a:t>
            </a:r>
            <a:r>
              <a:rPr lang="en-US" dirty="0"/>
              <a:t>.</a:t>
            </a:r>
          </a:p>
          <a:p>
            <a:pPr lvl="0"/>
            <a:r>
              <a:rPr lang="en-US" dirty="0" smtClean="0"/>
              <a:t>9.Location.(Map)</a:t>
            </a:r>
            <a:endParaRPr lang="en-US" dirty="0"/>
          </a:p>
          <a:p>
            <a:pPr lvl="0"/>
            <a:r>
              <a:rPr lang="en-US" dirty="0" smtClean="0"/>
              <a:t>10.Logout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9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11367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b="1" u="sng" dirty="0" err="1" smtClean="0"/>
              <a:t>Tecnologies</a:t>
            </a:r>
            <a:r>
              <a:rPr lang="en-US" b="1" u="sng" dirty="0" smtClean="0"/>
              <a:t> Used</a:t>
            </a:r>
          </a:p>
          <a:p>
            <a:pPr lvl="0"/>
            <a:r>
              <a:rPr lang="en-US" dirty="0" smtClean="0"/>
              <a:t>1.Php</a:t>
            </a:r>
          </a:p>
          <a:p>
            <a:pPr lvl="0"/>
            <a:r>
              <a:rPr lang="en-US" dirty="0" smtClean="0"/>
              <a:t>2.Css</a:t>
            </a:r>
          </a:p>
          <a:p>
            <a:pPr lvl="0"/>
            <a:r>
              <a:rPr lang="en-US" dirty="0" smtClean="0"/>
              <a:t>3.Html</a:t>
            </a:r>
          </a:p>
          <a:p>
            <a:pPr lvl="0"/>
            <a:r>
              <a:rPr lang="en-US" dirty="0" smtClean="0"/>
              <a:t>4.Bootstrap4</a:t>
            </a:r>
          </a:p>
          <a:p>
            <a:pPr lvl="0"/>
            <a:r>
              <a:rPr lang="en-US" dirty="0"/>
              <a:t>5</a:t>
            </a:r>
            <a:r>
              <a:rPr lang="en-US" dirty="0" smtClean="0"/>
              <a:t>.Server Used (</a:t>
            </a:r>
            <a:r>
              <a:rPr lang="en-US" dirty="0" err="1" smtClean="0"/>
              <a:t>xampp</a:t>
            </a:r>
            <a:r>
              <a:rPr lang="en-US" dirty="0" smtClean="0"/>
              <a:t>)</a:t>
            </a:r>
          </a:p>
          <a:p>
            <a:pPr lvl="0"/>
            <a:r>
              <a:rPr lang="en-US" dirty="0"/>
              <a:t>6</a:t>
            </a:r>
            <a:r>
              <a:rPr lang="en-US" dirty="0" smtClean="0"/>
              <a:t>.Editor(Sublime text)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9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990600"/>
            <a:ext cx="5612130" cy="496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7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109"/>
          <p:cNvSpPr>
            <a:spLocks noChangeArrowheads="1"/>
          </p:cNvSpPr>
          <p:nvPr/>
        </p:nvSpPr>
        <p:spPr bwMode="auto">
          <a:xfrm>
            <a:off x="276543" y="2844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Box 19"/>
          <p:cNvSpPr txBox="1">
            <a:spLocks noChangeArrowheads="1"/>
          </p:cNvSpPr>
          <p:nvPr/>
        </p:nvSpPr>
        <p:spPr bwMode="auto">
          <a:xfrm>
            <a:off x="190818" y="619443"/>
            <a:ext cx="1063625" cy="184375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Vrinda"/>
              </a:rPr>
              <a:t>User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Vrinda"/>
              </a:rPr>
              <a:t>Name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Vrinda"/>
              </a:rPr>
              <a:t>Address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Vrinda"/>
              </a:rPr>
              <a:t>Location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Vrinda"/>
              </a:rPr>
              <a:t>Contact No.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Vrinda"/>
              </a:rPr>
              <a:t>Email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Vrinda"/>
              </a:rPr>
              <a:t>Password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4496118" y="619443"/>
            <a:ext cx="914400" cy="184763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Vrinda"/>
              </a:rPr>
              <a:t>Admin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Vrinda"/>
              </a:rPr>
              <a:t>Address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Vrinda"/>
              </a:rPr>
              <a:t>Location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Vrinda"/>
              </a:rPr>
              <a:t>Phone no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Vrinda"/>
              </a:rPr>
              <a:t>Email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Vrinda"/>
              </a:rPr>
              <a:t>Password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Vrinda"/>
              </a:rPr>
              <a:t>Admin code(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AutoShape 17"/>
          <p:cNvSpPr>
            <a:spLocks noChangeShapeType="1"/>
          </p:cNvSpPr>
          <p:nvPr/>
        </p:nvSpPr>
        <p:spPr bwMode="auto">
          <a:xfrm>
            <a:off x="3557906" y="1622742"/>
            <a:ext cx="938212" cy="4571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/>
          <p:cNvSpPr>
            <a:spLocks noChangeShapeType="1"/>
          </p:cNvSpPr>
          <p:nvPr/>
        </p:nvSpPr>
        <p:spPr bwMode="auto">
          <a:xfrm flipH="1">
            <a:off x="3105468" y="1602104"/>
            <a:ext cx="133350" cy="4571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5"/>
          <p:cNvSpPr>
            <a:spLocks noChangeShapeType="1"/>
          </p:cNvSpPr>
          <p:nvPr/>
        </p:nvSpPr>
        <p:spPr bwMode="auto">
          <a:xfrm flipH="1">
            <a:off x="1254442" y="1622742"/>
            <a:ext cx="1089025" cy="4571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43193" y="4761230"/>
            <a:ext cx="990600" cy="113342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Vrinda"/>
              </a:rPr>
              <a:t>Techers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Vrinda"/>
              </a:rPr>
              <a:t>Name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Vrinda"/>
              </a:rPr>
              <a:t>Image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Vrinda"/>
              </a:rPr>
              <a:t>descripton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4267518" y="4570731"/>
            <a:ext cx="1143000" cy="213487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Vrinda"/>
              </a:rPr>
              <a:t>Online form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Vrinda"/>
              </a:rPr>
              <a:t>Name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Vrinda"/>
              </a:rPr>
              <a:t>Date of Birth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Vrinda"/>
              </a:rPr>
              <a:t>Father Name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Vrinda"/>
              </a:rPr>
              <a:t>Mother name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Vrinda"/>
              </a:rPr>
              <a:t>Adress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Vrinda"/>
              </a:rPr>
              <a:t>Email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Vrinda"/>
              </a:rPr>
              <a:t>SSC-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Vrinda"/>
              </a:rPr>
              <a:t>gpa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Vrinda"/>
              </a:rPr>
              <a:t>HSC-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Vrinda"/>
              </a:rPr>
              <a:t>gpa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latin typeface="Calibri" pitchFamily="34" charset="0"/>
                <a:cs typeface="Arial" pitchFamily="34" charset="0"/>
              </a:rPr>
              <a:t>Department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Session</a:t>
            </a:r>
          </a:p>
        </p:txBody>
      </p:sp>
      <p:sp>
        <p:nvSpPr>
          <p:cNvPr id="10" name="AutoShape 12"/>
          <p:cNvSpPr>
            <a:spLocks noChangeShapeType="1"/>
          </p:cNvSpPr>
          <p:nvPr/>
        </p:nvSpPr>
        <p:spPr bwMode="auto">
          <a:xfrm flipH="1" flipV="1">
            <a:off x="800418" y="2889568"/>
            <a:ext cx="19050" cy="48131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1"/>
          <p:cNvSpPr>
            <a:spLocks noChangeShapeType="1"/>
          </p:cNvSpPr>
          <p:nvPr/>
        </p:nvSpPr>
        <p:spPr bwMode="auto">
          <a:xfrm>
            <a:off x="800418" y="4002406"/>
            <a:ext cx="0" cy="61329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0"/>
          <p:cNvSpPr>
            <a:spLocks noChangeShapeType="1"/>
          </p:cNvSpPr>
          <p:nvPr/>
        </p:nvSpPr>
        <p:spPr bwMode="auto">
          <a:xfrm>
            <a:off x="5410518" y="1544954"/>
            <a:ext cx="762000" cy="4571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9"/>
          <p:cNvSpPr>
            <a:spLocks noChangeShapeType="1"/>
          </p:cNvSpPr>
          <p:nvPr/>
        </p:nvSpPr>
        <p:spPr bwMode="auto">
          <a:xfrm>
            <a:off x="1259206" y="3764280"/>
            <a:ext cx="3789362" cy="1009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8"/>
          <p:cNvSpPr>
            <a:spLocks noChangeShapeType="1"/>
          </p:cNvSpPr>
          <p:nvPr/>
        </p:nvSpPr>
        <p:spPr bwMode="auto">
          <a:xfrm>
            <a:off x="5048568" y="3888105"/>
            <a:ext cx="0" cy="55118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/>
          <p:cNvSpPr>
            <a:spLocks noChangeShapeType="1"/>
          </p:cNvSpPr>
          <p:nvPr/>
        </p:nvSpPr>
        <p:spPr bwMode="auto">
          <a:xfrm>
            <a:off x="5048568" y="3888104"/>
            <a:ext cx="1190625" cy="4571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6"/>
          <p:cNvSpPr>
            <a:spLocks noChangeShapeType="1"/>
          </p:cNvSpPr>
          <p:nvPr/>
        </p:nvSpPr>
        <p:spPr bwMode="auto">
          <a:xfrm flipV="1">
            <a:off x="6239193" y="3283268"/>
            <a:ext cx="95250" cy="6986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2343468" y="1068705"/>
            <a:ext cx="1214438" cy="931580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Vrinda"/>
              </a:rPr>
              <a:t>Manage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335281" y="3368993"/>
            <a:ext cx="923925" cy="644343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Vrinda"/>
              </a:rPr>
              <a:t>Yes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5829618" y="2780030"/>
            <a:ext cx="792163" cy="679277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Vrinda"/>
              </a:rPr>
              <a:t>Yes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AutoShape 2"/>
          <p:cNvSpPr>
            <a:spLocks noChangeShapeType="1"/>
          </p:cNvSpPr>
          <p:nvPr/>
        </p:nvSpPr>
        <p:spPr bwMode="auto">
          <a:xfrm>
            <a:off x="6172518" y="1544955"/>
            <a:ext cx="66675" cy="99756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1"/>
          <p:cNvSpPr>
            <a:spLocks noChangeShapeType="1"/>
          </p:cNvSpPr>
          <p:nvPr/>
        </p:nvSpPr>
        <p:spPr bwMode="auto">
          <a:xfrm flipV="1">
            <a:off x="6239193" y="3619818"/>
            <a:ext cx="0" cy="21736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190818" y="83067"/>
            <a:ext cx="116121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Vrinda"/>
              </a:rPr>
              <a:t>ER Diagram</a:t>
            </a:r>
            <a:endParaRPr kumimoji="0" lang="en-US" sz="6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428943" y="4368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48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10" y="689610"/>
            <a:ext cx="5554980" cy="547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5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696200" cy="5943599"/>
          </a:xfrm>
        </p:spPr>
        <p:txBody>
          <a:bodyPr/>
          <a:lstStyle/>
          <a:p>
            <a:r>
              <a:rPr lang="en-US" sz="2400" dirty="0" smtClean="0"/>
              <a:t>Project Main page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2400"/>
            <a:ext cx="7689507" cy="579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5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1152</TotalTime>
  <Words>215</Words>
  <Application>Microsoft Office PowerPoint</Application>
  <PresentationFormat>On-screen Show (4:3)</PresentationFormat>
  <Paragraphs>111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Executive</vt:lpstr>
      <vt:lpstr>            Group :                              Name :    Homayun Kabir Rasel , Munna Dhar                             Id        :   1703310201508,   1703310201504                      Semester:  5th  Section : C1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Main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Project</dc:title>
  <dc:creator>ASUS</dc:creator>
  <cp:lastModifiedBy>ASUS</cp:lastModifiedBy>
  <cp:revision>50</cp:revision>
  <dcterms:created xsi:type="dcterms:W3CDTF">2006-08-16T00:00:00Z</dcterms:created>
  <dcterms:modified xsi:type="dcterms:W3CDTF">2020-10-17T15:15:16Z</dcterms:modified>
</cp:coreProperties>
</file>