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58" r:id="rId7"/>
    <p:sldId id="259"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07-Jan-24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07-Jan-24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07-Jan-24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07-Jan-24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07-Jan-24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07-Jan-24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07-Jan-24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07-Jan-24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07-Jan-24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07-Jan-24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07-Jan-24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07-Jan-24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07-Jan-24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07-Jan-24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07-Jan-24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07-Jan-24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07-Jan-24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07-Jan-24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EE7CB-9ECF-F2C2-3310-A46CDAC0C5F2}"/>
              </a:ext>
            </a:extLst>
          </p:cNvPr>
          <p:cNvSpPr>
            <a:spLocks noGrp="1"/>
          </p:cNvSpPr>
          <p:nvPr>
            <p:ph type="ctr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PLAIN GAME </a:t>
            </a:r>
          </a:p>
        </p:txBody>
      </p:sp>
      <p:sp>
        <p:nvSpPr>
          <p:cNvPr id="3" name="Subtitle 2">
            <a:extLst>
              <a:ext uri="{FF2B5EF4-FFF2-40B4-BE49-F238E27FC236}">
                <a16:creationId xmlns:a16="http://schemas.microsoft.com/office/drawing/2014/main" id="{9FE7280D-13B9-1B47-C2AA-F316855F03E0}"/>
              </a:ext>
            </a:extLst>
          </p:cNvPr>
          <p:cNvSpPr>
            <a:spLocks noGrp="1"/>
          </p:cNvSpPr>
          <p:nvPr>
            <p:ph type="subTitle" idx="1"/>
          </p:nvPr>
        </p:nvSpPr>
        <p:spPr/>
        <p:txBody>
          <a:bodyPr/>
          <a:lstStyle/>
          <a:p>
            <a:r>
              <a:rPr lang="en-US" dirty="0"/>
              <a:t>Computer Graphics</a:t>
            </a:r>
          </a:p>
        </p:txBody>
      </p:sp>
    </p:spTree>
    <p:extLst>
      <p:ext uri="{BB962C8B-B14F-4D97-AF65-F5344CB8AC3E}">
        <p14:creationId xmlns:p14="http://schemas.microsoft.com/office/powerpoint/2010/main" val="8642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C42E-0E69-0F19-F533-D9BC97889B0C}"/>
              </a:ext>
            </a:extLst>
          </p:cNvPr>
          <p:cNvSpPr>
            <a:spLocks noGrp="1"/>
          </p:cNvSpPr>
          <p:nvPr>
            <p:ph type="title"/>
          </p:nvPr>
        </p:nvSpPr>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Our Team Member</a:t>
            </a:r>
          </a:p>
        </p:txBody>
      </p:sp>
      <p:graphicFrame>
        <p:nvGraphicFramePr>
          <p:cNvPr id="5" name="Content Placeholder 4">
            <a:extLst>
              <a:ext uri="{FF2B5EF4-FFF2-40B4-BE49-F238E27FC236}">
                <a16:creationId xmlns:a16="http://schemas.microsoft.com/office/drawing/2014/main" id="{9157C45D-C079-BB57-ACB4-04E912CA0865}"/>
              </a:ext>
            </a:extLst>
          </p:cNvPr>
          <p:cNvGraphicFramePr>
            <a:graphicFrameLocks noGrp="1"/>
          </p:cNvGraphicFramePr>
          <p:nvPr>
            <p:ph idx="1"/>
            <p:extLst>
              <p:ext uri="{D42A27DB-BD31-4B8C-83A1-F6EECF244321}">
                <p14:modId xmlns:p14="http://schemas.microsoft.com/office/powerpoint/2010/main" val="2206879516"/>
              </p:ext>
            </p:extLst>
          </p:nvPr>
        </p:nvGraphicFramePr>
        <p:xfrm>
          <a:off x="680321" y="2517288"/>
          <a:ext cx="10227369" cy="3587484"/>
        </p:xfrm>
        <a:graphic>
          <a:graphicData uri="http://schemas.openxmlformats.org/drawingml/2006/table">
            <a:tbl>
              <a:tblPr firstRow="1" bandRow="1">
                <a:tableStyleId>{5C22544A-7EE6-4342-B048-85BDC9FD1C3A}</a:tableStyleId>
              </a:tblPr>
              <a:tblGrid>
                <a:gridCol w="3409123">
                  <a:extLst>
                    <a:ext uri="{9D8B030D-6E8A-4147-A177-3AD203B41FA5}">
                      <a16:colId xmlns:a16="http://schemas.microsoft.com/office/drawing/2014/main" val="554260594"/>
                    </a:ext>
                  </a:extLst>
                </a:gridCol>
                <a:gridCol w="3409123">
                  <a:extLst>
                    <a:ext uri="{9D8B030D-6E8A-4147-A177-3AD203B41FA5}">
                      <a16:colId xmlns:a16="http://schemas.microsoft.com/office/drawing/2014/main" val="1425067283"/>
                    </a:ext>
                  </a:extLst>
                </a:gridCol>
                <a:gridCol w="3409123">
                  <a:extLst>
                    <a:ext uri="{9D8B030D-6E8A-4147-A177-3AD203B41FA5}">
                      <a16:colId xmlns:a16="http://schemas.microsoft.com/office/drawing/2014/main" val="1303992078"/>
                    </a:ext>
                  </a:extLst>
                </a:gridCol>
              </a:tblGrid>
              <a:tr h="597914">
                <a:tc>
                  <a:txBody>
                    <a:bodyPr/>
                    <a:lstStyle/>
                    <a:p>
                      <a:pPr algn="ctr"/>
                      <a:r>
                        <a:rPr lang="en-US" sz="2000" dirty="0"/>
                        <a:t>Instructor</a:t>
                      </a:r>
                    </a:p>
                  </a:txBody>
                  <a:tcPr anchor="ctr"/>
                </a:tc>
                <a:tc>
                  <a:txBody>
                    <a:bodyPr/>
                    <a:lstStyle/>
                    <a:p>
                      <a:pPr algn="ctr"/>
                      <a:r>
                        <a:rPr lang="en-US" sz="2000" dirty="0"/>
                        <a:t>Name </a:t>
                      </a:r>
                    </a:p>
                  </a:txBody>
                  <a:tcPr anchor="ctr"/>
                </a:tc>
                <a:tc>
                  <a:txBody>
                    <a:bodyPr/>
                    <a:lstStyle/>
                    <a:p>
                      <a:pPr algn="ctr"/>
                      <a:r>
                        <a:rPr lang="en-US" sz="2000" dirty="0"/>
                        <a:t>ID</a:t>
                      </a:r>
                    </a:p>
                  </a:txBody>
                  <a:tcPr anchor="ctr"/>
                </a:tc>
                <a:extLst>
                  <a:ext uri="{0D108BD9-81ED-4DB2-BD59-A6C34878D82A}">
                    <a16:rowId xmlns:a16="http://schemas.microsoft.com/office/drawing/2014/main" val="256218590"/>
                  </a:ext>
                </a:extLst>
              </a:tr>
              <a:tr h="597914">
                <a:tc rowSpan="5">
                  <a:txBody>
                    <a:bodyPr/>
                    <a:lstStyle/>
                    <a:p>
                      <a:pPr algn="ctr"/>
                      <a:r>
                        <a:rPr lang="en-US" sz="2000" dirty="0"/>
                        <a:t>TANJINA ORIANA</a:t>
                      </a:r>
                    </a:p>
                  </a:txBody>
                  <a:tcPr anchor="ctr"/>
                </a:tc>
                <a:tc>
                  <a:txBody>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ABU TAHER RASEL </a:t>
                      </a:r>
                      <a:endParaRPr lang="en-US" sz="2000" dirty="0"/>
                    </a:p>
                  </a:txBody>
                  <a:tcPr anchor="ctr"/>
                </a:tc>
                <a:tc>
                  <a:txBody>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23305002</a:t>
                      </a:r>
                      <a:endParaRPr lang="en-US" sz="2000" dirty="0"/>
                    </a:p>
                  </a:txBody>
                  <a:tcPr anchor="ctr"/>
                </a:tc>
                <a:extLst>
                  <a:ext uri="{0D108BD9-81ED-4DB2-BD59-A6C34878D82A}">
                    <a16:rowId xmlns:a16="http://schemas.microsoft.com/office/drawing/2014/main" val="265487942"/>
                  </a:ext>
                </a:extLst>
              </a:tr>
              <a:tr h="597914">
                <a:tc vMerge="1">
                  <a:txBody>
                    <a:bodyPr/>
                    <a:lstStyle/>
                    <a:p>
                      <a:pPr algn="ctr"/>
                      <a:endParaRPr lang="en-US" sz="2000" dirty="0"/>
                    </a:p>
                  </a:txBody>
                  <a:tcPr/>
                </a:tc>
                <a:tc>
                  <a:txBody>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RABBI BISWAS</a:t>
                      </a:r>
                      <a:endParaRPr lang="en-US" sz="2000" dirty="0"/>
                    </a:p>
                  </a:txBody>
                  <a:tcPr anchor="ctr"/>
                </a:tc>
                <a:tc>
                  <a:txBody>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21305021</a:t>
                      </a:r>
                      <a:endParaRPr lang="en-US" sz="2000" dirty="0"/>
                    </a:p>
                  </a:txBody>
                  <a:tcPr anchor="ctr"/>
                </a:tc>
                <a:extLst>
                  <a:ext uri="{0D108BD9-81ED-4DB2-BD59-A6C34878D82A}">
                    <a16:rowId xmlns:a16="http://schemas.microsoft.com/office/drawing/2014/main" val="4172008928"/>
                  </a:ext>
                </a:extLst>
              </a:tr>
              <a:tr h="597914">
                <a:tc vMerge="1">
                  <a:txBody>
                    <a:bodyPr/>
                    <a:lstStyle/>
                    <a:p>
                      <a:pPr algn="ctr"/>
                      <a:endParaRPr lang="en-US" sz="2000" dirty="0"/>
                    </a:p>
                  </a:txBody>
                  <a:tcPr/>
                </a:tc>
                <a:tc>
                  <a:txBody>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FATEMA AKTER </a:t>
                      </a:r>
                      <a:endParaRPr lang="en-US" sz="2000" dirty="0"/>
                    </a:p>
                  </a:txBody>
                  <a:tcPr anchor="ctr"/>
                </a:tc>
                <a:tc>
                  <a:txBody>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20104029</a:t>
                      </a:r>
                      <a:endParaRPr lang="en-US" sz="2000" dirty="0"/>
                    </a:p>
                  </a:txBody>
                  <a:tcPr anchor="ctr"/>
                </a:tc>
                <a:extLst>
                  <a:ext uri="{0D108BD9-81ED-4DB2-BD59-A6C34878D82A}">
                    <a16:rowId xmlns:a16="http://schemas.microsoft.com/office/drawing/2014/main" val="3398503970"/>
                  </a:ext>
                </a:extLst>
              </a:tr>
              <a:tr h="597914">
                <a:tc vMerge="1">
                  <a:txBody>
                    <a:bodyPr/>
                    <a:lstStyle/>
                    <a:p>
                      <a:pPr algn="ctr"/>
                      <a:endParaRPr lang="en-US" sz="2000" dirty="0"/>
                    </a:p>
                  </a:txBody>
                  <a:tcPr/>
                </a:tc>
                <a:tc>
                  <a:txBody>
                    <a:bodyPr/>
                    <a:lstStyle/>
                    <a:p>
                      <a:pPr algn="ctr"/>
                      <a:r>
                        <a:rPr lang="en-US" sz="2000" dirty="0" err="1">
                          <a:latin typeface="Roboto" panose="02000000000000000000" pitchFamily="2" charset="0"/>
                          <a:ea typeface="Roboto" panose="02000000000000000000" pitchFamily="2" charset="0"/>
                          <a:cs typeface="Tahoma" panose="020B0604030504040204" pitchFamily="34" charset="0"/>
                        </a:rPr>
                        <a:t>Jannatun</a:t>
                      </a:r>
                      <a:r>
                        <a:rPr lang="en-US" sz="2000" dirty="0">
                          <a:latin typeface="Roboto" panose="02000000000000000000" pitchFamily="2" charset="0"/>
                          <a:ea typeface="Roboto" panose="02000000000000000000" pitchFamily="2" charset="0"/>
                          <a:cs typeface="Tahoma" panose="020B0604030504040204" pitchFamily="34" charset="0"/>
                        </a:rPr>
                        <a:t> </a:t>
                      </a:r>
                      <a:r>
                        <a:rPr lang="en-US" sz="2000" dirty="0" err="1">
                          <a:latin typeface="Roboto" panose="02000000000000000000" pitchFamily="2" charset="0"/>
                          <a:ea typeface="Roboto" panose="02000000000000000000" pitchFamily="2" charset="0"/>
                          <a:cs typeface="Tahoma" panose="020B0604030504040204" pitchFamily="34" charset="0"/>
                        </a:rPr>
                        <a:t>Ferdows</a:t>
                      </a:r>
                      <a:r>
                        <a:rPr lang="en-US" sz="2000" dirty="0">
                          <a:latin typeface="Roboto" panose="02000000000000000000" pitchFamily="2" charset="0"/>
                          <a:ea typeface="Roboto" panose="02000000000000000000" pitchFamily="2" charset="0"/>
                          <a:cs typeface="Tahoma" panose="020B0604030504040204" pitchFamily="34" charset="0"/>
                        </a:rPr>
                        <a:t> </a:t>
                      </a:r>
                      <a:endParaRPr lang="en-US" sz="2000" dirty="0"/>
                    </a:p>
                  </a:txBody>
                  <a:tcPr anchor="ctr"/>
                </a:tc>
                <a:tc>
                  <a:txBody>
                    <a:bodyPr/>
                    <a:lstStyle/>
                    <a:p>
                      <a:pPr algn="ctr"/>
                      <a:r>
                        <a:rPr lang="en-US" sz="2000" dirty="0">
                          <a:latin typeface="Roboto" panose="02000000000000000000" pitchFamily="2" charset="0"/>
                          <a:ea typeface="Roboto" panose="02000000000000000000" pitchFamily="2" charset="0"/>
                          <a:cs typeface="Tahoma" panose="020B0604030504040204" pitchFamily="34" charset="0"/>
                        </a:rPr>
                        <a:t>20104010</a:t>
                      </a:r>
                      <a:endParaRPr lang="en-US" sz="2000" dirty="0"/>
                    </a:p>
                  </a:txBody>
                  <a:tcPr anchor="ctr"/>
                </a:tc>
                <a:extLst>
                  <a:ext uri="{0D108BD9-81ED-4DB2-BD59-A6C34878D82A}">
                    <a16:rowId xmlns:a16="http://schemas.microsoft.com/office/drawing/2014/main" val="616524964"/>
                  </a:ext>
                </a:extLst>
              </a:tr>
              <a:tr h="597914">
                <a:tc vMerge="1">
                  <a:txBody>
                    <a:bodyPr/>
                    <a:lstStyle/>
                    <a:p>
                      <a:pPr algn="ctr"/>
                      <a:endParaRPr lang="en-US" sz="2000" dirty="0"/>
                    </a:p>
                  </a:txBody>
                  <a:tcPr/>
                </a:tc>
                <a:tc>
                  <a:txBody>
                    <a:bodyPr/>
                    <a:lstStyle/>
                    <a:p>
                      <a:pPr algn="ctr"/>
                      <a:r>
                        <a:rPr lang="en-US" sz="2000" dirty="0" err="1">
                          <a:latin typeface="Roboto" panose="02000000000000000000" pitchFamily="2" charset="0"/>
                          <a:ea typeface="Roboto" panose="02000000000000000000" pitchFamily="2" charset="0"/>
                          <a:cs typeface="Tahoma" panose="020B0604030504040204" pitchFamily="34" charset="0"/>
                        </a:rPr>
                        <a:t>Musfiqur</a:t>
                      </a:r>
                      <a:r>
                        <a:rPr lang="en-US" sz="2000" dirty="0">
                          <a:latin typeface="Roboto" panose="02000000000000000000" pitchFamily="2" charset="0"/>
                          <a:ea typeface="Roboto" panose="02000000000000000000" pitchFamily="2" charset="0"/>
                          <a:cs typeface="Tahoma" panose="020B0604030504040204" pitchFamily="34" charset="0"/>
                        </a:rPr>
                        <a:t> Rahman </a:t>
                      </a:r>
                      <a:endParaRPr lang="en-US" sz="2000" dirty="0"/>
                    </a:p>
                  </a:txBody>
                  <a:tcPr anchor="ctr"/>
                </a:tc>
                <a:tc>
                  <a:txBody>
                    <a:bodyPr/>
                    <a:lstStyle/>
                    <a:p>
                      <a:pPr algn="ctr"/>
                      <a:r>
                        <a:rPr lang="en-US" sz="2000" dirty="0">
                          <a:latin typeface="Roboto" panose="02000000000000000000" pitchFamily="2" charset="0"/>
                          <a:ea typeface="Roboto" panose="02000000000000000000" pitchFamily="2" charset="0"/>
                          <a:cs typeface="Tahoma" panose="020B0604030504040204" pitchFamily="34" charset="0"/>
                        </a:rPr>
                        <a:t>20104026</a:t>
                      </a:r>
                      <a:endParaRPr lang="en-US" sz="2000" dirty="0"/>
                    </a:p>
                  </a:txBody>
                  <a:tcPr anchor="ctr"/>
                </a:tc>
                <a:extLst>
                  <a:ext uri="{0D108BD9-81ED-4DB2-BD59-A6C34878D82A}">
                    <a16:rowId xmlns:a16="http://schemas.microsoft.com/office/drawing/2014/main" val="3179978695"/>
                  </a:ext>
                </a:extLst>
              </a:tr>
            </a:tbl>
          </a:graphicData>
        </a:graphic>
      </p:graphicFrame>
    </p:spTree>
    <p:extLst>
      <p:ext uri="{BB962C8B-B14F-4D97-AF65-F5344CB8AC3E}">
        <p14:creationId xmlns:p14="http://schemas.microsoft.com/office/powerpoint/2010/main" val="265474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3833-A769-505F-048C-4690C97849E9}"/>
              </a:ext>
            </a:extLst>
          </p:cNvPr>
          <p:cNvSpPr>
            <a:spLocks noGrp="1"/>
          </p:cNvSpPr>
          <p:nvPr>
            <p:ph type="title"/>
          </p:nvPr>
        </p:nvSpPr>
        <p:spPr/>
        <p:txBody>
          <a:bodyPr>
            <a:normAutofit/>
          </a:bodyPr>
          <a:lstStyle/>
          <a:p>
            <a:r>
              <a:rPr lang="en-US" sz="5000" dirty="0">
                <a:latin typeface="Roboto" panose="02000000000000000000" pitchFamily="2" charset="0"/>
                <a:ea typeface="Roboto" panose="02000000000000000000" pitchFamily="2" charset="0"/>
              </a:rPr>
              <a:t>INDEX</a:t>
            </a:r>
          </a:p>
        </p:txBody>
      </p:sp>
      <p:sp>
        <p:nvSpPr>
          <p:cNvPr id="3" name="Content Placeholder 2">
            <a:extLst>
              <a:ext uri="{FF2B5EF4-FFF2-40B4-BE49-F238E27FC236}">
                <a16:creationId xmlns:a16="http://schemas.microsoft.com/office/drawing/2014/main" id="{32D6FB93-00CC-C998-B8C2-140B0F88EA94}"/>
              </a:ext>
            </a:extLst>
          </p:cNvPr>
          <p:cNvSpPr>
            <a:spLocks noGrp="1"/>
          </p:cNvSpPr>
          <p:nvPr>
            <p:ph idx="1"/>
          </p:nvPr>
        </p:nvSpPr>
        <p:spPr/>
        <p:txBody>
          <a:bodyPr/>
          <a:lstStyle/>
          <a:p>
            <a:r>
              <a:rPr lang="en-US" sz="30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Introduction</a:t>
            </a:r>
          </a:p>
          <a:p>
            <a:r>
              <a:rPr lang="en-US" sz="30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Project Details </a:t>
            </a:r>
          </a:p>
          <a:p>
            <a:r>
              <a:rPr lang="en-US" sz="30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Project view </a:t>
            </a:r>
          </a:p>
          <a:p>
            <a:r>
              <a:rPr lang="en-US" sz="30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Project Source </a:t>
            </a:r>
          </a:p>
          <a:p>
            <a:pPr algn="ct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p>
          <a:p>
            <a:pPr marL="0" indent="0" algn="ctr">
              <a:buNone/>
            </a:pP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55201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9B62-44F3-374E-5F57-FBDF53112916}"/>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Introduction</a:t>
            </a:r>
          </a:p>
        </p:txBody>
      </p:sp>
      <p:sp>
        <p:nvSpPr>
          <p:cNvPr id="3" name="Content Placeholder 2">
            <a:extLst>
              <a:ext uri="{FF2B5EF4-FFF2-40B4-BE49-F238E27FC236}">
                <a16:creationId xmlns:a16="http://schemas.microsoft.com/office/drawing/2014/main" id="{3C79F2DE-B74D-5318-EE96-3DCF42FA23E1}"/>
              </a:ext>
            </a:extLst>
          </p:cNvPr>
          <p:cNvSpPr>
            <a:spLocks noGrp="1"/>
          </p:cNvSpPr>
          <p:nvPr>
            <p:ph idx="1"/>
          </p:nvPr>
        </p:nvSpPr>
        <p:spPr/>
        <p:txBody>
          <a:bodyPr anchor="ctr">
            <a:normAutofit/>
          </a:bodyPr>
          <a:lstStyle/>
          <a:p>
            <a:pPr marL="0" indent="0" algn="ctr">
              <a:buNone/>
            </a:pPr>
            <a:r>
              <a:rPr lang="en-US" sz="3000"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In our plain game project, first, we worked in 2 files, in our main file all objects and all designs are worked. In another file, we have created some color models of the colors that we will use for the whole design so that we can easily design our main file using any color code</a:t>
            </a:r>
            <a:r>
              <a:rPr lang="en-US" sz="30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2802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A134-8635-69BA-777E-FCB16197152A}"/>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Project Details</a:t>
            </a:r>
          </a:p>
        </p:txBody>
      </p:sp>
      <p:sp>
        <p:nvSpPr>
          <p:cNvPr id="3" name="Content Placeholder 2">
            <a:extLst>
              <a:ext uri="{FF2B5EF4-FFF2-40B4-BE49-F238E27FC236}">
                <a16:creationId xmlns:a16="http://schemas.microsoft.com/office/drawing/2014/main" id="{2DF3D186-12A0-65E2-0F26-EC5302EA0F1A}"/>
              </a:ext>
            </a:extLst>
          </p:cNvPr>
          <p:cNvSpPr>
            <a:spLocks noGrp="1"/>
          </p:cNvSpPr>
          <p:nvPr>
            <p:ph idx="1"/>
          </p:nvPr>
        </p:nvSpPr>
        <p:spPr>
          <a:xfrm>
            <a:off x="680321" y="2336872"/>
            <a:ext cx="10189448" cy="4295747"/>
          </a:xfrm>
        </p:spPr>
        <p:txBody>
          <a:bodyPr>
            <a:normAutofit lnSpcReduction="10000"/>
          </a:bodyPr>
          <a:lstStyle/>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All files including</a:t>
            </a:r>
          </a:p>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Window objects create</a:t>
            </a:r>
          </a:p>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Drawing side building and other elements </a:t>
            </a:r>
          </a:p>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Drawing road</a:t>
            </a:r>
          </a:p>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Drawing circle</a:t>
            </a:r>
          </a:p>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Drawing plan body</a:t>
            </a:r>
          </a:p>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Complete environment setup (total window)</a:t>
            </a:r>
          </a:p>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Key setup</a:t>
            </a:r>
          </a:p>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Project run</a:t>
            </a:r>
          </a:p>
          <a:p>
            <a:pPr marL="457200" indent="-457200">
              <a:buFont typeface="+mj-lt"/>
              <a:buAutoNum type="arabicPeriod"/>
            </a:pPr>
            <a:r>
              <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 End</a:t>
            </a:r>
          </a:p>
        </p:txBody>
      </p:sp>
    </p:spTree>
    <p:extLst>
      <p:ext uri="{BB962C8B-B14F-4D97-AF65-F5344CB8AC3E}">
        <p14:creationId xmlns:p14="http://schemas.microsoft.com/office/powerpoint/2010/main" val="43590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1391-6E46-C6AD-3308-B5DA9F1A3A8D}"/>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Project  View</a:t>
            </a:r>
          </a:p>
        </p:txBody>
      </p:sp>
      <p:pic>
        <p:nvPicPr>
          <p:cNvPr id="5" name="Content Placeholder 4">
            <a:extLst>
              <a:ext uri="{FF2B5EF4-FFF2-40B4-BE49-F238E27FC236}">
                <a16:creationId xmlns:a16="http://schemas.microsoft.com/office/drawing/2014/main" id="{1A252CE4-2824-CA0F-7E66-505108E71D3C}"/>
              </a:ext>
            </a:extLst>
          </p:cNvPr>
          <p:cNvPicPr>
            <a:picLocks noGrp="1" noChangeAspect="1"/>
          </p:cNvPicPr>
          <p:nvPr>
            <p:ph idx="1"/>
          </p:nvPr>
        </p:nvPicPr>
        <p:blipFill>
          <a:blip r:embed="rId2"/>
          <a:stretch>
            <a:fillRect/>
          </a:stretch>
        </p:blipFill>
        <p:spPr>
          <a:xfrm>
            <a:off x="2410825" y="2040586"/>
            <a:ext cx="7370349" cy="4548400"/>
          </a:xfrm>
        </p:spPr>
      </p:pic>
    </p:spTree>
    <p:extLst>
      <p:ext uri="{BB962C8B-B14F-4D97-AF65-F5344CB8AC3E}">
        <p14:creationId xmlns:p14="http://schemas.microsoft.com/office/powerpoint/2010/main" val="105178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CF3D-9787-B44D-F3DB-BF7A1B9FF897}"/>
              </a:ext>
            </a:extLst>
          </p:cNvPr>
          <p:cNvSpPr>
            <a:spLocks noGrp="1"/>
          </p:cNvSpPr>
          <p:nvPr>
            <p:ph type="title"/>
          </p:nvPr>
        </p:nvSpPr>
        <p:spPr/>
        <p:txBody>
          <a:bodyPr/>
          <a:lstStyle/>
          <a:p>
            <a:pPr algn="ctr"/>
            <a:r>
              <a:rPr lang="en-US" dirty="0">
                <a:latin typeface="Roboto" panose="02000000000000000000" pitchFamily="2" charset="0"/>
                <a:ea typeface="Roboto" panose="02000000000000000000" pitchFamily="2" charset="0"/>
              </a:rPr>
              <a:t>Project  View</a:t>
            </a:r>
            <a:endParaRPr lang="en-US" dirty="0"/>
          </a:p>
        </p:txBody>
      </p:sp>
      <p:pic>
        <p:nvPicPr>
          <p:cNvPr id="5" name="Content Placeholder 4">
            <a:extLst>
              <a:ext uri="{FF2B5EF4-FFF2-40B4-BE49-F238E27FC236}">
                <a16:creationId xmlns:a16="http://schemas.microsoft.com/office/drawing/2014/main" id="{B39E1476-7D38-3CFB-A01F-7157DC03A251}"/>
              </a:ext>
            </a:extLst>
          </p:cNvPr>
          <p:cNvPicPr>
            <a:picLocks noGrp="1" noChangeAspect="1"/>
          </p:cNvPicPr>
          <p:nvPr>
            <p:ph idx="1"/>
          </p:nvPr>
        </p:nvPicPr>
        <p:blipFill>
          <a:blip r:embed="rId2"/>
          <a:stretch>
            <a:fillRect/>
          </a:stretch>
        </p:blipFill>
        <p:spPr>
          <a:xfrm>
            <a:off x="836875" y="2013331"/>
            <a:ext cx="9300752" cy="4709442"/>
          </a:xfrm>
        </p:spPr>
      </p:pic>
    </p:spTree>
    <p:extLst>
      <p:ext uri="{BB962C8B-B14F-4D97-AF65-F5344CB8AC3E}">
        <p14:creationId xmlns:p14="http://schemas.microsoft.com/office/powerpoint/2010/main" val="4126932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D7A3-7394-274E-BFBA-5719C12EBBA2}"/>
              </a:ext>
            </a:extLst>
          </p:cNvPr>
          <p:cNvSpPr>
            <a:spLocks noGrp="1"/>
          </p:cNvSpPr>
          <p:nvPr>
            <p:ph type="title"/>
          </p:nvPr>
        </p:nvSpPr>
        <p:spPr/>
        <p:txBody>
          <a:bodyPr/>
          <a:lstStyle/>
          <a:p>
            <a:r>
              <a:rPr lang="en-US" dirty="0">
                <a:latin typeface="Roboto" panose="02000000000000000000" pitchFamily="2" charset="0"/>
                <a:ea typeface="Roboto" panose="02000000000000000000" pitchFamily="2" charset="0"/>
              </a:rPr>
              <a:t>Source Code with </a:t>
            </a:r>
            <a:r>
              <a:rPr lang="en-US" dirty="0" err="1">
                <a:latin typeface="Roboto" panose="02000000000000000000" pitchFamily="2" charset="0"/>
                <a:ea typeface="Roboto" panose="02000000000000000000" pitchFamily="2" charset="0"/>
              </a:rPr>
              <a:t>Github</a:t>
            </a:r>
            <a:endParaRPr lang="en-US" dirty="0">
              <a:latin typeface="Roboto" panose="02000000000000000000" pitchFamily="2" charset="0"/>
              <a:ea typeface="Roboto" panose="02000000000000000000" pitchFamily="2" charset="0"/>
            </a:endParaRPr>
          </a:p>
        </p:txBody>
      </p:sp>
      <p:sp>
        <p:nvSpPr>
          <p:cNvPr id="3" name="Content Placeholder 2">
            <a:extLst>
              <a:ext uri="{FF2B5EF4-FFF2-40B4-BE49-F238E27FC236}">
                <a16:creationId xmlns:a16="http://schemas.microsoft.com/office/drawing/2014/main" id="{7C34115C-F8CA-5064-8A67-8107AA585F8D}"/>
              </a:ext>
            </a:extLst>
          </p:cNvPr>
          <p:cNvSpPr>
            <a:spLocks noGrp="1"/>
          </p:cNvSpPr>
          <p:nvPr>
            <p:ph idx="1"/>
          </p:nvPr>
        </p:nvSpPr>
        <p:spPr/>
        <p:txBody>
          <a:bodyPr anchor="ctr"/>
          <a:lstStyle/>
          <a:p>
            <a:pPr marL="0" indent="0">
              <a:buNone/>
            </a:pPr>
            <a:r>
              <a:rPr lang="fr-FR"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rPr>
              <a:t>Source code:    https://github.com/Raselmd/Glute-Plane-Game.git</a:t>
            </a:r>
            <a:endParaRPr lang="en-US" dirty="0">
              <a:solidFill>
                <a:schemeClr val="bg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6751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FB374B-8D03-7C7D-B146-99E7E48843AF}"/>
              </a:ext>
            </a:extLst>
          </p:cNvPr>
          <p:cNvSpPr>
            <a:spLocks noGrp="1"/>
          </p:cNvSpPr>
          <p:nvPr>
            <p:ph type="title"/>
          </p:nvPr>
        </p:nvSpPr>
        <p:spPr/>
        <p:txBody>
          <a:bodyPr>
            <a:normAutofit/>
          </a:bodyPr>
          <a:lstStyle/>
          <a:p>
            <a:pPr algn="ctr"/>
            <a:r>
              <a:rPr lang="en-US" sz="5500" dirty="0">
                <a:latin typeface="Tahoma" panose="020B0604030504040204" pitchFamily="34" charset="0"/>
                <a:ea typeface="Tahoma" panose="020B0604030504040204" pitchFamily="34" charset="0"/>
                <a:cs typeface="Tahoma" panose="020B0604030504040204" pitchFamily="34" charset="0"/>
              </a:rPr>
              <a:t>Thank You </a:t>
            </a:r>
          </a:p>
        </p:txBody>
      </p:sp>
    </p:spTree>
    <p:extLst>
      <p:ext uri="{BB962C8B-B14F-4D97-AF65-F5344CB8AC3E}">
        <p14:creationId xmlns:p14="http://schemas.microsoft.com/office/powerpoint/2010/main" val="267461313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98</TotalTime>
  <Words>166</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vt:lpstr>
      <vt:lpstr>Tahoma</vt:lpstr>
      <vt:lpstr>Trebuchet MS</vt:lpstr>
      <vt:lpstr>Berlin</vt:lpstr>
      <vt:lpstr>PLAIN GAME </vt:lpstr>
      <vt:lpstr>Our Team Member</vt:lpstr>
      <vt:lpstr>INDEX</vt:lpstr>
      <vt:lpstr>Introduction</vt:lpstr>
      <vt:lpstr>Project Details</vt:lpstr>
      <vt:lpstr>Project  View</vt:lpstr>
      <vt:lpstr>Project  View</vt:lpstr>
      <vt:lpstr>Source Code with Github</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PLAIN GAME </dc:title>
  <dc:creator>rabbi.cub.bd122@gmail.com</dc:creator>
  <cp:lastModifiedBy>rabbi.cub.bd122@gmail.com</cp:lastModifiedBy>
  <cp:revision>2</cp:revision>
  <dcterms:created xsi:type="dcterms:W3CDTF">2024-01-06T17:39:13Z</dcterms:created>
  <dcterms:modified xsi:type="dcterms:W3CDTF">2024-01-07T09:28:12Z</dcterms:modified>
</cp:coreProperties>
</file>