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6"/>
  </p:notesMasterIdLst>
  <p:sldIdLst>
    <p:sldId id="256" r:id="rId2"/>
    <p:sldId id="257" r:id="rId3"/>
    <p:sldId id="266" r:id="rId4"/>
    <p:sldId id="267" r:id="rId5"/>
  </p:sldIdLst>
  <p:sldSz cx="9144000" cy="5143500" type="screen16x9"/>
  <p:notesSz cx="6858000" cy="9144000"/>
  <p:embeddedFontLst>
    <p:embeddedFont>
      <p:font typeface="Barlow Medium" panose="020B0604020202020204" charset="0"/>
      <p:regular r:id="rId7"/>
      <p:bold r:id="rId8"/>
      <p:italic r:id="rId9"/>
      <p:boldItalic r:id="rId10"/>
    </p:embeddedFon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Barlow" panose="020B0604020202020204" charset="0"/>
      <p:regular r:id="rId15"/>
      <p:bold r:id="rId16"/>
      <p:italic r:id="rId17"/>
      <p:boldItalic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  <p:embeddedFont>
      <p:font typeface="Exo 2" panose="020B0604020202020204" charset="0"/>
      <p:regular r:id="rId23"/>
      <p:bold r:id="rId24"/>
      <p:italic r:id="rId25"/>
      <p:boldItalic r:id="rId26"/>
    </p:embeddedFont>
    <p:embeddedFont>
      <p:font typeface="Barlow SemiBold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34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font" Target="fonts/font22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font" Target="fonts/font21.fntdata"/><Relationship Id="rId30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22667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60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b1c2217c3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b1c2217c3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247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bd10bfa0de_0_15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bd10bfa0de_0_15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018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f1280d530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f1280d530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22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8602" y="-17"/>
            <a:ext cx="9272602" cy="5143418"/>
            <a:chOff x="137655" y="846375"/>
            <a:chExt cx="7244220" cy="4007650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846675"/>
              <a:ext cx="3647800" cy="3284650"/>
            </a:xfrm>
            <a:custGeom>
              <a:avLst/>
              <a:gdLst/>
              <a:ahLst/>
              <a:cxnLst/>
              <a:rect l="l" t="t" r="r" b="b"/>
              <a:pathLst>
                <a:path w="145912" h="131386" extrusionOk="0">
                  <a:moveTo>
                    <a:pt x="94679" y="0"/>
                  </a:moveTo>
                  <a:lnTo>
                    <a:pt x="117300" y="41184"/>
                  </a:lnTo>
                  <a:lnTo>
                    <a:pt x="118562" y="40493"/>
                  </a:lnTo>
                  <a:lnTo>
                    <a:pt x="96310" y="0"/>
                  </a:lnTo>
                  <a:close/>
                  <a:moveTo>
                    <a:pt x="58353" y="20467"/>
                  </a:moveTo>
                  <a:lnTo>
                    <a:pt x="58353" y="20622"/>
                  </a:lnTo>
                  <a:lnTo>
                    <a:pt x="56793" y="53697"/>
                  </a:lnTo>
                  <a:cubicBezTo>
                    <a:pt x="56769" y="54423"/>
                    <a:pt x="56507" y="55126"/>
                    <a:pt x="56067" y="55709"/>
                  </a:cubicBezTo>
                  <a:lnTo>
                    <a:pt x="50661" y="62817"/>
                  </a:lnTo>
                  <a:cubicBezTo>
                    <a:pt x="39957" y="55995"/>
                    <a:pt x="31159" y="51066"/>
                    <a:pt x="29349" y="50066"/>
                  </a:cubicBezTo>
                  <a:lnTo>
                    <a:pt x="28158" y="34433"/>
                  </a:lnTo>
                  <a:cubicBezTo>
                    <a:pt x="28146" y="34314"/>
                    <a:pt x="28146" y="34195"/>
                    <a:pt x="28170" y="34064"/>
                  </a:cubicBezTo>
                  <a:cubicBezTo>
                    <a:pt x="29873" y="33778"/>
                    <a:pt x="36088" y="32552"/>
                    <a:pt x="43172" y="29337"/>
                  </a:cubicBezTo>
                  <a:cubicBezTo>
                    <a:pt x="46923" y="27634"/>
                    <a:pt x="52911" y="23967"/>
                    <a:pt x="58353" y="20467"/>
                  </a:cubicBezTo>
                  <a:close/>
                  <a:moveTo>
                    <a:pt x="77795" y="80522"/>
                  </a:moveTo>
                  <a:lnTo>
                    <a:pt x="87189" y="83034"/>
                  </a:lnTo>
                  <a:cubicBezTo>
                    <a:pt x="87606" y="83141"/>
                    <a:pt x="87999" y="83308"/>
                    <a:pt x="88368" y="83522"/>
                  </a:cubicBezTo>
                  <a:lnTo>
                    <a:pt x="89547" y="84213"/>
                  </a:lnTo>
                  <a:lnTo>
                    <a:pt x="85070" y="91345"/>
                  </a:lnTo>
                  <a:cubicBezTo>
                    <a:pt x="84475" y="92309"/>
                    <a:pt x="83570" y="93059"/>
                    <a:pt x="82522" y="93476"/>
                  </a:cubicBezTo>
                  <a:lnTo>
                    <a:pt x="79581" y="94654"/>
                  </a:lnTo>
                  <a:cubicBezTo>
                    <a:pt x="78855" y="89106"/>
                    <a:pt x="78081" y="83141"/>
                    <a:pt x="77795" y="80522"/>
                  </a:cubicBezTo>
                  <a:close/>
                  <a:moveTo>
                    <a:pt x="18395" y="0"/>
                  </a:moveTo>
                  <a:lnTo>
                    <a:pt x="24313" y="19169"/>
                  </a:lnTo>
                  <a:cubicBezTo>
                    <a:pt x="18288" y="17097"/>
                    <a:pt x="9454" y="14668"/>
                    <a:pt x="0" y="14157"/>
                  </a:cubicBezTo>
                  <a:lnTo>
                    <a:pt x="0" y="15597"/>
                  </a:lnTo>
                  <a:cubicBezTo>
                    <a:pt x="13133" y="16323"/>
                    <a:pt x="25063" y="20800"/>
                    <a:pt x="29647" y="22729"/>
                  </a:cubicBezTo>
                  <a:cubicBezTo>
                    <a:pt x="30444" y="23062"/>
                    <a:pt x="30813" y="23979"/>
                    <a:pt x="30480" y="24777"/>
                  </a:cubicBezTo>
                  <a:lnTo>
                    <a:pt x="26956" y="33147"/>
                  </a:lnTo>
                  <a:cubicBezTo>
                    <a:pt x="26777" y="33587"/>
                    <a:pt x="26694" y="34064"/>
                    <a:pt x="26730" y="34540"/>
                  </a:cubicBezTo>
                  <a:lnTo>
                    <a:pt x="27956" y="50554"/>
                  </a:lnTo>
                  <a:cubicBezTo>
                    <a:pt x="28015" y="51221"/>
                    <a:pt x="27623" y="51852"/>
                    <a:pt x="27003" y="52114"/>
                  </a:cubicBezTo>
                  <a:lnTo>
                    <a:pt x="16931" y="56352"/>
                  </a:lnTo>
                  <a:cubicBezTo>
                    <a:pt x="16732" y="56434"/>
                    <a:pt x="16525" y="56473"/>
                    <a:pt x="16320" y="56473"/>
                  </a:cubicBezTo>
                  <a:cubicBezTo>
                    <a:pt x="16168" y="56473"/>
                    <a:pt x="16018" y="56452"/>
                    <a:pt x="15871" y="56412"/>
                  </a:cubicBezTo>
                  <a:lnTo>
                    <a:pt x="0" y="51637"/>
                  </a:lnTo>
                  <a:lnTo>
                    <a:pt x="0" y="53137"/>
                  </a:lnTo>
                  <a:lnTo>
                    <a:pt x="15454" y="57781"/>
                  </a:lnTo>
                  <a:lnTo>
                    <a:pt x="15454" y="57793"/>
                  </a:lnTo>
                  <a:cubicBezTo>
                    <a:pt x="15735" y="57873"/>
                    <a:pt x="16024" y="57913"/>
                    <a:pt x="16313" y="57913"/>
                  </a:cubicBezTo>
                  <a:cubicBezTo>
                    <a:pt x="16710" y="57913"/>
                    <a:pt x="17106" y="57837"/>
                    <a:pt x="17478" y="57686"/>
                  </a:cubicBezTo>
                  <a:lnTo>
                    <a:pt x="27563" y="53447"/>
                  </a:lnTo>
                  <a:cubicBezTo>
                    <a:pt x="28349" y="53114"/>
                    <a:pt x="28968" y="52459"/>
                    <a:pt x="29242" y="51649"/>
                  </a:cubicBezTo>
                  <a:cubicBezTo>
                    <a:pt x="31885" y="53126"/>
                    <a:pt x="40041" y="57745"/>
                    <a:pt x="49792" y="63960"/>
                  </a:cubicBezTo>
                  <a:lnTo>
                    <a:pt x="34802" y="83641"/>
                  </a:lnTo>
                  <a:lnTo>
                    <a:pt x="35945" y="84510"/>
                  </a:lnTo>
                  <a:lnTo>
                    <a:pt x="51006" y="64734"/>
                  </a:lnTo>
                  <a:cubicBezTo>
                    <a:pt x="57174" y="68687"/>
                    <a:pt x="63913" y="73247"/>
                    <a:pt x="70247" y="78010"/>
                  </a:cubicBezTo>
                  <a:cubicBezTo>
                    <a:pt x="70890" y="78498"/>
                    <a:pt x="71616" y="78855"/>
                    <a:pt x="72390" y="79057"/>
                  </a:cubicBezTo>
                  <a:lnTo>
                    <a:pt x="76307" y="80117"/>
                  </a:lnTo>
                  <a:cubicBezTo>
                    <a:pt x="76545" y="82439"/>
                    <a:pt x="77391" y="88999"/>
                    <a:pt x="78188" y="95012"/>
                  </a:cubicBezTo>
                  <a:cubicBezTo>
                    <a:pt x="77972" y="95040"/>
                    <a:pt x="77756" y="95051"/>
                    <a:pt x="77540" y="95051"/>
                  </a:cubicBezTo>
                  <a:cubicBezTo>
                    <a:pt x="77387" y="95051"/>
                    <a:pt x="77234" y="95045"/>
                    <a:pt x="77081" y="95035"/>
                  </a:cubicBezTo>
                  <a:lnTo>
                    <a:pt x="65758" y="94047"/>
                  </a:lnTo>
                  <a:cubicBezTo>
                    <a:pt x="64853" y="93964"/>
                    <a:pt x="63984" y="93654"/>
                    <a:pt x="63234" y="93154"/>
                  </a:cubicBezTo>
                  <a:cubicBezTo>
                    <a:pt x="60389" y="91237"/>
                    <a:pt x="55305" y="86570"/>
                    <a:pt x="53221" y="76712"/>
                  </a:cubicBezTo>
                  <a:lnTo>
                    <a:pt x="51816" y="77009"/>
                  </a:lnTo>
                  <a:cubicBezTo>
                    <a:pt x="54007" y="87356"/>
                    <a:pt x="59412" y="92309"/>
                    <a:pt x="62436" y="94345"/>
                  </a:cubicBezTo>
                  <a:cubicBezTo>
                    <a:pt x="63389" y="94976"/>
                    <a:pt x="64484" y="95369"/>
                    <a:pt x="65639" y="95476"/>
                  </a:cubicBezTo>
                  <a:lnTo>
                    <a:pt x="76950" y="96452"/>
                  </a:lnTo>
                  <a:cubicBezTo>
                    <a:pt x="77153" y="96476"/>
                    <a:pt x="77355" y="96476"/>
                    <a:pt x="77545" y="96476"/>
                  </a:cubicBezTo>
                  <a:cubicBezTo>
                    <a:pt x="77831" y="96476"/>
                    <a:pt x="78105" y="96464"/>
                    <a:pt x="78379" y="96429"/>
                  </a:cubicBezTo>
                  <a:cubicBezTo>
                    <a:pt x="79081" y="101691"/>
                    <a:pt x="79700" y="106227"/>
                    <a:pt x="79760" y="106656"/>
                  </a:cubicBezTo>
                  <a:lnTo>
                    <a:pt x="81177" y="106465"/>
                  </a:lnTo>
                  <a:cubicBezTo>
                    <a:pt x="81165" y="106358"/>
                    <a:pt x="80522" y="101620"/>
                    <a:pt x="79784" y="96107"/>
                  </a:cubicBezTo>
                  <a:cubicBezTo>
                    <a:pt x="79879" y="96071"/>
                    <a:pt x="79986" y="96036"/>
                    <a:pt x="80081" y="96000"/>
                  </a:cubicBezTo>
                  <a:lnTo>
                    <a:pt x="83058" y="94809"/>
                  </a:lnTo>
                  <a:cubicBezTo>
                    <a:pt x="84403" y="94273"/>
                    <a:pt x="85535" y="93321"/>
                    <a:pt x="86297" y="92107"/>
                  </a:cubicBezTo>
                  <a:lnTo>
                    <a:pt x="90797" y="84927"/>
                  </a:lnTo>
                  <a:lnTo>
                    <a:pt x="105180" y="93261"/>
                  </a:lnTo>
                  <a:lnTo>
                    <a:pt x="95679" y="95452"/>
                  </a:lnTo>
                  <a:cubicBezTo>
                    <a:pt x="93845" y="95881"/>
                    <a:pt x="92857" y="97845"/>
                    <a:pt x="93595" y="99572"/>
                  </a:cubicBezTo>
                  <a:lnTo>
                    <a:pt x="98024" y="109871"/>
                  </a:lnTo>
                  <a:cubicBezTo>
                    <a:pt x="98250" y="110395"/>
                    <a:pt x="98631" y="110847"/>
                    <a:pt x="99108" y="111180"/>
                  </a:cubicBezTo>
                  <a:lnTo>
                    <a:pt x="129278" y="131385"/>
                  </a:lnTo>
                  <a:lnTo>
                    <a:pt x="130076" y="130195"/>
                  </a:lnTo>
                  <a:lnTo>
                    <a:pt x="99905" y="109990"/>
                  </a:lnTo>
                  <a:cubicBezTo>
                    <a:pt x="99655" y="109823"/>
                    <a:pt x="99465" y="109585"/>
                    <a:pt x="99346" y="109311"/>
                  </a:cubicBezTo>
                  <a:lnTo>
                    <a:pt x="94905" y="98988"/>
                  </a:lnTo>
                  <a:cubicBezTo>
                    <a:pt x="94524" y="98095"/>
                    <a:pt x="95036" y="97060"/>
                    <a:pt x="96000" y="96845"/>
                  </a:cubicBezTo>
                  <a:lnTo>
                    <a:pt x="111562" y="93250"/>
                  </a:lnTo>
                  <a:lnTo>
                    <a:pt x="114752" y="96893"/>
                  </a:lnTo>
                  <a:cubicBezTo>
                    <a:pt x="115800" y="98083"/>
                    <a:pt x="117217" y="98893"/>
                    <a:pt x="118777" y="99167"/>
                  </a:cubicBezTo>
                  <a:cubicBezTo>
                    <a:pt x="124361" y="100179"/>
                    <a:pt x="138113" y="102977"/>
                    <a:pt x="145173" y="107180"/>
                  </a:cubicBezTo>
                  <a:lnTo>
                    <a:pt x="145911" y="105942"/>
                  </a:lnTo>
                  <a:cubicBezTo>
                    <a:pt x="138648" y="101620"/>
                    <a:pt x="124694" y="98786"/>
                    <a:pt x="119027" y="97762"/>
                  </a:cubicBezTo>
                  <a:cubicBezTo>
                    <a:pt x="117789" y="97536"/>
                    <a:pt x="116657" y="96905"/>
                    <a:pt x="115824" y="95952"/>
                  </a:cubicBezTo>
                  <a:lnTo>
                    <a:pt x="112990" y="92714"/>
                  </a:lnTo>
                  <a:cubicBezTo>
                    <a:pt x="113526" y="92345"/>
                    <a:pt x="113931" y="91821"/>
                    <a:pt x="114133" y="91202"/>
                  </a:cubicBezTo>
                  <a:lnTo>
                    <a:pt x="117503" y="81450"/>
                  </a:lnTo>
                  <a:lnTo>
                    <a:pt x="116145" y="80986"/>
                  </a:lnTo>
                  <a:lnTo>
                    <a:pt x="112788" y="90737"/>
                  </a:lnTo>
                  <a:cubicBezTo>
                    <a:pt x="112609" y="91249"/>
                    <a:pt x="112181" y="91630"/>
                    <a:pt x="111657" y="91761"/>
                  </a:cubicBezTo>
                  <a:lnTo>
                    <a:pt x="107228" y="92785"/>
                  </a:lnTo>
                  <a:lnTo>
                    <a:pt x="91476" y="83665"/>
                  </a:lnTo>
                  <a:lnTo>
                    <a:pt x="111228" y="40838"/>
                  </a:lnTo>
                  <a:lnTo>
                    <a:pt x="109930" y="40243"/>
                  </a:lnTo>
                  <a:lnTo>
                    <a:pt x="90237" y="82951"/>
                  </a:lnTo>
                  <a:lnTo>
                    <a:pt x="89094" y="82296"/>
                  </a:lnTo>
                  <a:cubicBezTo>
                    <a:pt x="88618" y="82010"/>
                    <a:pt x="88106" y="81796"/>
                    <a:pt x="87570" y="81653"/>
                  </a:cubicBezTo>
                  <a:lnTo>
                    <a:pt x="77676" y="78998"/>
                  </a:lnTo>
                  <a:cubicBezTo>
                    <a:pt x="77581" y="75795"/>
                    <a:pt x="78998" y="73140"/>
                    <a:pt x="81891" y="71116"/>
                  </a:cubicBezTo>
                  <a:cubicBezTo>
                    <a:pt x="83356" y="70092"/>
                    <a:pt x="84987" y="69330"/>
                    <a:pt x="86713" y="68854"/>
                  </a:cubicBezTo>
                  <a:lnTo>
                    <a:pt x="86547" y="68163"/>
                  </a:lnTo>
                  <a:lnTo>
                    <a:pt x="86380" y="67461"/>
                  </a:lnTo>
                  <a:cubicBezTo>
                    <a:pt x="86273" y="67484"/>
                    <a:pt x="76319" y="69973"/>
                    <a:pt x="76236" y="78605"/>
                  </a:cubicBezTo>
                  <a:lnTo>
                    <a:pt x="72759" y="77676"/>
                  </a:lnTo>
                  <a:cubicBezTo>
                    <a:pt x="72164" y="77510"/>
                    <a:pt x="71592" y="77236"/>
                    <a:pt x="71104" y="76867"/>
                  </a:cubicBezTo>
                  <a:cubicBezTo>
                    <a:pt x="64770" y="72104"/>
                    <a:pt x="58043" y="67544"/>
                    <a:pt x="51876" y="63591"/>
                  </a:cubicBezTo>
                  <a:lnTo>
                    <a:pt x="57221" y="56566"/>
                  </a:lnTo>
                  <a:cubicBezTo>
                    <a:pt x="57829" y="55757"/>
                    <a:pt x="58186" y="54781"/>
                    <a:pt x="58233" y="53769"/>
                  </a:cubicBezTo>
                  <a:lnTo>
                    <a:pt x="59793" y="20693"/>
                  </a:lnTo>
                  <a:cubicBezTo>
                    <a:pt x="59817" y="20324"/>
                    <a:pt x="59793" y="19955"/>
                    <a:pt x="59722" y="19586"/>
                  </a:cubicBezTo>
                  <a:cubicBezTo>
                    <a:pt x="65484" y="15859"/>
                    <a:pt x="70330" y="12513"/>
                    <a:pt x="70723" y="12252"/>
                  </a:cubicBezTo>
                  <a:lnTo>
                    <a:pt x="69914" y="11073"/>
                  </a:lnTo>
                  <a:cubicBezTo>
                    <a:pt x="69818" y="11132"/>
                    <a:pt x="65032" y="14442"/>
                    <a:pt x="59257" y="18169"/>
                  </a:cubicBezTo>
                  <a:cubicBezTo>
                    <a:pt x="59126" y="17907"/>
                    <a:pt x="58960" y="17657"/>
                    <a:pt x="58793" y="17431"/>
                  </a:cubicBezTo>
                  <a:lnTo>
                    <a:pt x="45637" y="0"/>
                  </a:lnTo>
                  <a:lnTo>
                    <a:pt x="43851" y="0"/>
                  </a:lnTo>
                  <a:lnTo>
                    <a:pt x="57638" y="18276"/>
                  </a:lnTo>
                  <a:cubicBezTo>
                    <a:pt x="57805" y="18490"/>
                    <a:pt x="57936" y="18717"/>
                    <a:pt x="58043" y="18955"/>
                  </a:cubicBezTo>
                  <a:cubicBezTo>
                    <a:pt x="52507" y="22515"/>
                    <a:pt x="46327" y="26313"/>
                    <a:pt x="42577" y="28015"/>
                  </a:cubicBezTo>
                  <a:cubicBezTo>
                    <a:pt x="38160" y="30004"/>
                    <a:pt x="33540" y="31504"/>
                    <a:pt x="28789" y="32480"/>
                  </a:cubicBezTo>
                  <a:lnTo>
                    <a:pt x="31802" y="25336"/>
                  </a:lnTo>
                  <a:cubicBezTo>
                    <a:pt x="32314" y="24098"/>
                    <a:pt x="31956" y="22681"/>
                    <a:pt x="30921" y="21836"/>
                  </a:cubicBezTo>
                  <a:cubicBezTo>
                    <a:pt x="31944" y="19967"/>
                    <a:pt x="34195" y="14037"/>
                    <a:pt x="32028" y="143"/>
                  </a:cubicBezTo>
                  <a:lnTo>
                    <a:pt x="32004" y="0"/>
                  </a:lnTo>
                  <a:lnTo>
                    <a:pt x="30551" y="0"/>
                  </a:lnTo>
                  <a:cubicBezTo>
                    <a:pt x="30575" y="119"/>
                    <a:pt x="30587" y="250"/>
                    <a:pt x="30611" y="369"/>
                  </a:cubicBezTo>
                  <a:cubicBezTo>
                    <a:pt x="31944" y="8930"/>
                    <a:pt x="31540" y="14264"/>
                    <a:pt x="30956" y="17216"/>
                  </a:cubicBezTo>
                  <a:cubicBezTo>
                    <a:pt x="30540" y="19360"/>
                    <a:pt x="29980" y="20598"/>
                    <a:pt x="29647" y="21181"/>
                  </a:cubicBezTo>
                  <a:cubicBezTo>
                    <a:pt x="28670" y="20776"/>
                    <a:pt x="27444" y="20288"/>
                    <a:pt x="25991" y="19764"/>
                  </a:cubicBezTo>
                  <a:lnTo>
                    <a:pt x="19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846375"/>
              <a:ext cx="7143750" cy="4007650"/>
            </a:xfrm>
            <a:custGeom>
              <a:avLst/>
              <a:gdLst/>
              <a:ahLst/>
              <a:cxnLst/>
              <a:rect l="l" t="t" r="r" b="b"/>
              <a:pathLst>
                <a:path w="285750" h="160306" extrusionOk="0">
                  <a:moveTo>
                    <a:pt x="206332" y="46147"/>
                  </a:moveTo>
                  <a:cubicBezTo>
                    <a:pt x="210549" y="46147"/>
                    <a:pt x="214781" y="46961"/>
                    <a:pt x="219456" y="47863"/>
                  </a:cubicBezTo>
                  <a:cubicBezTo>
                    <a:pt x="225260" y="48982"/>
                    <a:pt x="231640" y="50212"/>
                    <a:pt x="239425" y="50212"/>
                  </a:cubicBezTo>
                  <a:cubicBezTo>
                    <a:pt x="240089" y="50212"/>
                    <a:pt x="240762" y="50204"/>
                    <a:pt x="241447" y="50185"/>
                  </a:cubicBezTo>
                  <a:lnTo>
                    <a:pt x="241447" y="50185"/>
                  </a:lnTo>
                  <a:cubicBezTo>
                    <a:pt x="236792" y="54138"/>
                    <a:pt x="234565" y="60091"/>
                    <a:pt x="232398" y="65877"/>
                  </a:cubicBezTo>
                  <a:cubicBezTo>
                    <a:pt x="231743" y="67627"/>
                    <a:pt x="231077" y="69401"/>
                    <a:pt x="230350" y="71140"/>
                  </a:cubicBezTo>
                  <a:cubicBezTo>
                    <a:pt x="226385" y="71997"/>
                    <a:pt x="222171" y="73092"/>
                    <a:pt x="217527" y="74343"/>
                  </a:cubicBezTo>
                  <a:cubicBezTo>
                    <a:pt x="214840" y="75066"/>
                    <a:pt x="212240" y="75366"/>
                    <a:pt x="209776" y="75366"/>
                  </a:cubicBezTo>
                  <a:cubicBezTo>
                    <a:pt x="197751" y="75366"/>
                    <a:pt x="188944" y="68216"/>
                    <a:pt x="188845" y="68128"/>
                  </a:cubicBezTo>
                  <a:lnTo>
                    <a:pt x="188738" y="68056"/>
                  </a:lnTo>
                  <a:cubicBezTo>
                    <a:pt x="185571" y="65996"/>
                    <a:pt x="182511" y="64079"/>
                    <a:pt x="179534" y="62305"/>
                  </a:cubicBezTo>
                  <a:cubicBezTo>
                    <a:pt x="182261" y="57900"/>
                    <a:pt x="185595" y="54031"/>
                    <a:pt x="190214" y="51090"/>
                  </a:cubicBezTo>
                  <a:cubicBezTo>
                    <a:pt x="196080" y="47356"/>
                    <a:pt x="201195" y="46147"/>
                    <a:pt x="206332" y="46147"/>
                  </a:cubicBezTo>
                  <a:close/>
                  <a:moveTo>
                    <a:pt x="70890" y="35719"/>
                  </a:moveTo>
                  <a:cubicBezTo>
                    <a:pt x="73869" y="37694"/>
                    <a:pt x="82126" y="42045"/>
                    <a:pt x="97429" y="42045"/>
                  </a:cubicBezTo>
                  <a:cubicBezTo>
                    <a:pt x="99188" y="42045"/>
                    <a:pt x="101041" y="41988"/>
                    <a:pt x="102989" y="41862"/>
                  </a:cubicBezTo>
                  <a:cubicBezTo>
                    <a:pt x="105420" y="41710"/>
                    <a:pt x="107915" y="41614"/>
                    <a:pt x="110499" y="41614"/>
                  </a:cubicBezTo>
                  <a:cubicBezTo>
                    <a:pt x="113382" y="41614"/>
                    <a:pt x="116376" y="41734"/>
                    <a:pt x="119515" y="42029"/>
                  </a:cubicBezTo>
                  <a:cubicBezTo>
                    <a:pt x="117610" y="44482"/>
                    <a:pt x="116026" y="47577"/>
                    <a:pt x="114979" y="51637"/>
                  </a:cubicBezTo>
                  <a:cubicBezTo>
                    <a:pt x="112609" y="60734"/>
                    <a:pt x="109442" y="69663"/>
                    <a:pt x="106049" y="77188"/>
                  </a:cubicBezTo>
                  <a:cubicBezTo>
                    <a:pt x="97072" y="74247"/>
                    <a:pt x="88130" y="69854"/>
                    <a:pt x="84046" y="63675"/>
                  </a:cubicBezTo>
                  <a:cubicBezTo>
                    <a:pt x="78689" y="55548"/>
                    <a:pt x="71460" y="54032"/>
                    <a:pt x="66827" y="54032"/>
                  </a:cubicBezTo>
                  <a:cubicBezTo>
                    <a:pt x="65724" y="54032"/>
                    <a:pt x="64768" y="54118"/>
                    <a:pt x="64020" y="54221"/>
                  </a:cubicBezTo>
                  <a:cubicBezTo>
                    <a:pt x="65068" y="50435"/>
                    <a:pt x="66496" y="46958"/>
                    <a:pt x="67889" y="43553"/>
                  </a:cubicBezTo>
                  <a:cubicBezTo>
                    <a:pt x="68937" y="41017"/>
                    <a:pt x="70009" y="38410"/>
                    <a:pt x="70890" y="35719"/>
                  </a:cubicBezTo>
                  <a:close/>
                  <a:moveTo>
                    <a:pt x="122087" y="42315"/>
                  </a:moveTo>
                  <a:cubicBezTo>
                    <a:pt x="136255" y="44029"/>
                    <a:pt x="153448" y="49423"/>
                    <a:pt x="176594" y="63055"/>
                  </a:cubicBezTo>
                  <a:cubicBezTo>
                    <a:pt x="174319" y="67092"/>
                    <a:pt x="172438" y="71485"/>
                    <a:pt x="170533" y="75974"/>
                  </a:cubicBezTo>
                  <a:cubicBezTo>
                    <a:pt x="166176" y="86165"/>
                    <a:pt x="161687" y="96702"/>
                    <a:pt x="151674" y="104430"/>
                  </a:cubicBezTo>
                  <a:cubicBezTo>
                    <a:pt x="150174" y="105596"/>
                    <a:pt x="148792" y="106751"/>
                    <a:pt x="147530" y="107894"/>
                  </a:cubicBezTo>
                  <a:cubicBezTo>
                    <a:pt x="146637" y="106561"/>
                    <a:pt x="146018" y="105239"/>
                    <a:pt x="145709" y="104025"/>
                  </a:cubicBezTo>
                  <a:cubicBezTo>
                    <a:pt x="145149" y="101822"/>
                    <a:pt x="143518" y="96155"/>
                    <a:pt x="140387" y="91118"/>
                  </a:cubicBezTo>
                  <a:cubicBezTo>
                    <a:pt x="136910" y="85511"/>
                    <a:pt x="132731" y="82439"/>
                    <a:pt x="127980" y="81974"/>
                  </a:cubicBezTo>
                  <a:cubicBezTo>
                    <a:pt x="123956" y="81582"/>
                    <a:pt x="116169" y="80296"/>
                    <a:pt x="108109" y="77843"/>
                  </a:cubicBezTo>
                  <a:cubicBezTo>
                    <a:pt x="111609" y="70021"/>
                    <a:pt x="114812" y="60865"/>
                    <a:pt x="117050" y="52185"/>
                  </a:cubicBezTo>
                  <a:cubicBezTo>
                    <a:pt x="118181" y="47839"/>
                    <a:pt x="119944" y="44708"/>
                    <a:pt x="122087" y="42315"/>
                  </a:cubicBezTo>
                  <a:close/>
                  <a:moveTo>
                    <a:pt x="178451" y="64163"/>
                  </a:moveTo>
                  <a:cubicBezTo>
                    <a:pt x="181380" y="65925"/>
                    <a:pt x="184404" y="67806"/>
                    <a:pt x="187523" y="69830"/>
                  </a:cubicBezTo>
                  <a:cubicBezTo>
                    <a:pt x="188395" y="70535"/>
                    <a:pt x="197316" y="77543"/>
                    <a:pt x="209654" y="77543"/>
                  </a:cubicBezTo>
                  <a:cubicBezTo>
                    <a:pt x="212321" y="77543"/>
                    <a:pt x="215147" y="77216"/>
                    <a:pt x="218087" y="76426"/>
                  </a:cubicBezTo>
                  <a:cubicBezTo>
                    <a:pt x="222111" y="75343"/>
                    <a:pt x="225778" y="74378"/>
                    <a:pt x="229255" y="73592"/>
                  </a:cubicBezTo>
                  <a:lnTo>
                    <a:pt x="229255" y="73592"/>
                  </a:lnTo>
                  <a:cubicBezTo>
                    <a:pt x="227481" y="77271"/>
                    <a:pt x="225231" y="80677"/>
                    <a:pt x="221849" y="83272"/>
                  </a:cubicBezTo>
                  <a:cubicBezTo>
                    <a:pt x="216622" y="87285"/>
                    <a:pt x="211395" y="93512"/>
                    <a:pt x="206335" y="101775"/>
                  </a:cubicBezTo>
                  <a:cubicBezTo>
                    <a:pt x="204109" y="105382"/>
                    <a:pt x="202085" y="109121"/>
                    <a:pt x="200299" y="112954"/>
                  </a:cubicBezTo>
                  <a:cubicBezTo>
                    <a:pt x="197715" y="117562"/>
                    <a:pt x="194774" y="121944"/>
                    <a:pt x="191488" y="126075"/>
                  </a:cubicBezTo>
                  <a:cubicBezTo>
                    <a:pt x="184273" y="121396"/>
                    <a:pt x="176427" y="118789"/>
                    <a:pt x="168878" y="118789"/>
                  </a:cubicBezTo>
                  <a:cubicBezTo>
                    <a:pt x="159972" y="118789"/>
                    <a:pt x="152781" y="114359"/>
                    <a:pt x="148816" y="109633"/>
                  </a:cubicBezTo>
                  <a:cubicBezTo>
                    <a:pt x="150078" y="108478"/>
                    <a:pt x="151459" y="107311"/>
                    <a:pt x="152983" y="106132"/>
                  </a:cubicBezTo>
                  <a:cubicBezTo>
                    <a:pt x="163449" y="98072"/>
                    <a:pt x="168057" y="87273"/>
                    <a:pt x="172510" y="76819"/>
                  </a:cubicBezTo>
                  <a:cubicBezTo>
                    <a:pt x="174391" y="72402"/>
                    <a:pt x="176224" y="68104"/>
                    <a:pt x="178451" y="64163"/>
                  </a:cubicBezTo>
                  <a:close/>
                  <a:moveTo>
                    <a:pt x="66941" y="56160"/>
                  </a:moveTo>
                  <a:cubicBezTo>
                    <a:pt x="67878" y="56160"/>
                    <a:pt x="68816" y="56232"/>
                    <a:pt x="69747" y="56376"/>
                  </a:cubicBezTo>
                  <a:cubicBezTo>
                    <a:pt x="74867" y="57174"/>
                    <a:pt x="79081" y="60031"/>
                    <a:pt x="82272" y="64865"/>
                  </a:cubicBezTo>
                  <a:cubicBezTo>
                    <a:pt x="86642" y="71497"/>
                    <a:pt x="95869" y="76117"/>
                    <a:pt x="105144" y="79188"/>
                  </a:cubicBezTo>
                  <a:cubicBezTo>
                    <a:pt x="100953" y="88082"/>
                    <a:pt x="96536" y="94690"/>
                    <a:pt x="93012" y="96691"/>
                  </a:cubicBezTo>
                  <a:cubicBezTo>
                    <a:pt x="91226" y="97691"/>
                    <a:pt x="89702" y="98286"/>
                    <a:pt x="88356" y="98810"/>
                  </a:cubicBezTo>
                  <a:cubicBezTo>
                    <a:pt x="83915" y="100512"/>
                    <a:pt x="80998" y="101644"/>
                    <a:pt x="75998" y="113002"/>
                  </a:cubicBezTo>
                  <a:cubicBezTo>
                    <a:pt x="73200" y="119336"/>
                    <a:pt x="66306" y="123908"/>
                    <a:pt x="56567" y="125873"/>
                  </a:cubicBezTo>
                  <a:cubicBezTo>
                    <a:pt x="53386" y="126504"/>
                    <a:pt x="50159" y="126826"/>
                    <a:pt x="46921" y="126826"/>
                  </a:cubicBezTo>
                  <a:cubicBezTo>
                    <a:pt x="46862" y="126826"/>
                    <a:pt x="46803" y="126825"/>
                    <a:pt x="46744" y="126825"/>
                  </a:cubicBezTo>
                  <a:cubicBezTo>
                    <a:pt x="47411" y="111859"/>
                    <a:pt x="40267" y="94952"/>
                    <a:pt x="32314" y="84749"/>
                  </a:cubicBezTo>
                  <a:lnTo>
                    <a:pt x="32314" y="84749"/>
                  </a:lnTo>
                  <a:cubicBezTo>
                    <a:pt x="33647" y="85046"/>
                    <a:pt x="35004" y="85201"/>
                    <a:pt x="36362" y="85201"/>
                  </a:cubicBezTo>
                  <a:cubicBezTo>
                    <a:pt x="40005" y="85201"/>
                    <a:pt x="43732" y="84141"/>
                    <a:pt x="47399" y="82034"/>
                  </a:cubicBezTo>
                  <a:cubicBezTo>
                    <a:pt x="55305" y="77498"/>
                    <a:pt x="61901" y="68425"/>
                    <a:pt x="62734" y="60924"/>
                  </a:cubicBezTo>
                  <a:cubicBezTo>
                    <a:pt x="62901" y="59436"/>
                    <a:pt x="63151" y="57960"/>
                    <a:pt x="63472" y="56495"/>
                  </a:cubicBezTo>
                  <a:cubicBezTo>
                    <a:pt x="64619" y="56271"/>
                    <a:pt x="65779" y="56160"/>
                    <a:pt x="66941" y="56160"/>
                  </a:cubicBezTo>
                  <a:close/>
                  <a:moveTo>
                    <a:pt x="107192" y="79843"/>
                  </a:moveTo>
                  <a:cubicBezTo>
                    <a:pt x="115395" y="82355"/>
                    <a:pt x="123361" y="83677"/>
                    <a:pt x="127766" y="84106"/>
                  </a:cubicBezTo>
                  <a:cubicBezTo>
                    <a:pt x="138184" y="85130"/>
                    <a:pt x="142804" y="101310"/>
                    <a:pt x="143625" y="104549"/>
                  </a:cubicBezTo>
                  <a:cubicBezTo>
                    <a:pt x="144006" y="106049"/>
                    <a:pt x="144804" y="107704"/>
                    <a:pt x="145971" y="109359"/>
                  </a:cubicBezTo>
                  <a:cubicBezTo>
                    <a:pt x="141744" y="113478"/>
                    <a:pt x="138886" y="117443"/>
                    <a:pt x="136291" y="121039"/>
                  </a:cubicBezTo>
                  <a:cubicBezTo>
                    <a:pt x="129885" y="129873"/>
                    <a:pt x="124825" y="136874"/>
                    <a:pt x="104394" y="141779"/>
                  </a:cubicBezTo>
                  <a:cubicBezTo>
                    <a:pt x="101977" y="142363"/>
                    <a:pt x="99608" y="143101"/>
                    <a:pt x="97286" y="143970"/>
                  </a:cubicBezTo>
                  <a:cubicBezTo>
                    <a:pt x="97048" y="142720"/>
                    <a:pt x="96822" y="141446"/>
                    <a:pt x="96607" y="140184"/>
                  </a:cubicBezTo>
                  <a:cubicBezTo>
                    <a:pt x="95214" y="132171"/>
                    <a:pt x="93917" y="124611"/>
                    <a:pt x="89047" y="122337"/>
                  </a:cubicBezTo>
                  <a:cubicBezTo>
                    <a:pt x="82975" y="119515"/>
                    <a:pt x="80201" y="112073"/>
                    <a:pt x="79617" y="110311"/>
                  </a:cubicBezTo>
                  <a:cubicBezTo>
                    <a:pt x="83249" y="103072"/>
                    <a:pt x="85570" y="102179"/>
                    <a:pt x="89118" y="100810"/>
                  </a:cubicBezTo>
                  <a:cubicBezTo>
                    <a:pt x="90535" y="100262"/>
                    <a:pt x="92142" y="99631"/>
                    <a:pt x="94059" y="98548"/>
                  </a:cubicBezTo>
                  <a:cubicBezTo>
                    <a:pt x="98762" y="95881"/>
                    <a:pt x="103465" y="87618"/>
                    <a:pt x="106573" y="81153"/>
                  </a:cubicBezTo>
                  <a:cubicBezTo>
                    <a:pt x="106787" y="80724"/>
                    <a:pt x="106990" y="80284"/>
                    <a:pt x="107192" y="79843"/>
                  </a:cubicBezTo>
                  <a:close/>
                  <a:moveTo>
                    <a:pt x="152198" y="0"/>
                  </a:moveTo>
                  <a:cubicBezTo>
                    <a:pt x="151602" y="2238"/>
                    <a:pt x="151055" y="4453"/>
                    <a:pt x="150519" y="6608"/>
                  </a:cubicBezTo>
                  <a:cubicBezTo>
                    <a:pt x="148888" y="13299"/>
                    <a:pt x="147340" y="19598"/>
                    <a:pt x="144959" y="23979"/>
                  </a:cubicBezTo>
                  <a:cubicBezTo>
                    <a:pt x="142458" y="28587"/>
                    <a:pt x="137910" y="30623"/>
                    <a:pt x="133088" y="32778"/>
                  </a:cubicBezTo>
                  <a:cubicBezTo>
                    <a:pt x="129099" y="34564"/>
                    <a:pt x="124801" y="36469"/>
                    <a:pt x="121265" y="40041"/>
                  </a:cubicBezTo>
                  <a:cubicBezTo>
                    <a:pt x="117508" y="39626"/>
                    <a:pt x="113957" y="39463"/>
                    <a:pt x="110558" y="39463"/>
                  </a:cubicBezTo>
                  <a:cubicBezTo>
                    <a:pt x="107904" y="39463"/>
                    <a:pt x="105342" y="39563"/>
                    <a:pt x="102846" y="39719"/>
                  </a:cubicBezTo>
                  <a:cubicBezTo>
                    <a:pt x="100996" y="39837"/>
                    <a:pt x="99235" y="39891"/>
                    <a:pt x="97561" y="39891"/>
                  </a:cubicBezTo>
                  <a:cubicBezTo>
                    <a:pt x="81624" y="39891"/>
                    <a:pt x="73581" y="34994"/>
                    <a:pt x="71545" y="33540"/>
                  </a:cubicBezTo>
                  <a:cubicBezTo>
                    <a:pt x="71628" y="33242"/>
                    <a:pt x="71711" y="32957"/>
                    <a:pt x="71783" y="32659"/>
                  </a:cubicBezTo>
                  <a:cubicBezTo>
                    <a:pt x="73021" y="27849"/>
                    <a:pt x="72616" y="24265"/>
                    <a:pt x="72092" y="19729"/>
                  </a:cubicBezTo>
                  <a:cubicBezTo>
                    <a:pt x="71568" y="15121"/>
                    <a:pt x="70914" y="9430"/>
                    <a:pt x="71557" y="12"/>
                  </a:cubicBezTo>
                  <a:lnTo>
                    <a:pt x="69402" y="12"/>
                  </a:lnTo>
                  <a:cubicBezTo>
                    <a:pt x="68771" y="9537"/>
                    <a:pt x="69425" y="15300"/>
                    <a:pt x="69961" y="19967"/>
                  </a:cubicBezTo>
                  <a:cubicBezTo>
                    <a:pt x="70473" y="24455"/>
                    <a:pt x="70854" y="27706"/>
                    <a:pt x="69711" y="32123"/>
                  </a:cubicBezTo>
                  <a:cubicBezTo>
                    <a:pt x="68771" y="35778"/>
                    <a:pt x="67377" y="39160"/>
                    <a:pt x="65901" y="42743"/>
                  </a:cubicBezTo>
                  <a:cubicBezTo>
                    <a:pt x="63663" y="48185"/>
                    <a:pt x="61341" y="53828"/>
                    <a:pt x="60591" y="60686"/>
                  </a:cubicBezTo>
                  <a:cubicBezTo>
                    <a:pt x="59746" y="68235"/>
                    <a:pt x="52685" y="76521"/>
                    <a:pt x="46327" y="80165"/>
                  </a:cubicBezTo>
                  <a:cubicBezTo>
                    <a:pt x="43757" y="81642"/>
                    <a:pt x="40276" y="83040"/>
                    <a:pt x="36322" y="83040"/>
                  </a:cubicBezTo>
                  <a:cubicBezTo>
                    <a:pt x="34159" y="83040"/>
                    <a:pt x="31854" y="82622"/>
                    <a:pt x="29480" y="81570"/>
                  </a:cubicBezTo>
                  <a:cubicBezTo>
                    <a:pt x="23003" y="78688"/>
                    <a:pt x="19074" y="75724"/>
                    <a:pt x="15609" y="73092"/>
                  </a:cubicBezTo>
                  <a:cubicBezTo>
                    <a:pt x="10978" y="69580"/>
                    <a:pt x="7299" y="66782"/>
                    <a:pt x="0" y="66211"/>
                  </a:cubicBezTo>
                  <a:lnTo>
                    <a:pt x="0" y="68366"/>
                  </a:lnTo>
                  <a:cubicBezTo>
                    <a:pt x="6548" y="68925"/>
                    <a:pt x="9835" y="71414"/>
                    <a:pt x="14311" y="74807"/>
                  </a:cubicBezTo>
                  <a:cubicBezTo>
                    <a:pt x="17836" y="77462"/>
                    <a:pt x="21824" y="80486"/>
                    <a:pt x="28396" y="83439"/>
                  </a:cubicBezTo>
                  <a:cubicBezTo>
                    <a:pt x="36933" y="92797"/>
                    <a:pt x="45327" y="110930"/>
                    <a:pt x="44589" y="126789"/>
                  </a:cubicBezTo>
                  <a:cubicBezTo>
                    <a:pt x="39564" y="126587"/>
                    <a:pt x="34707" y="125658"/>
                    <a:pt x="30682" y="124039"/>
                  </a:cubicBezTo>
                  <a:cubicBezTo>
                    <a:pt x="24764" y="121675"/>
                    <a:pt x="18677" y="120948"/>
                    <a:pt x="13434" y="120948"/>
                  </a:cubicBezTo>
                  <a:cubicBezTo>
                    <a:pt x="7190" y="120948"/>
                    <a:pt x="2142" y="121979"/>
                    <a:pt x="0" y="122503"/>
                  </a:cubicBezTo>
                  <a:lnTo>
                    <a:pt x="0" y="124718"/>
                  </a:lnTo>
                  <a:cubicBezTo>
                    <a:pt x="1583" y="124319"/>
                    <a:pt x="6855" y="123139"/>
                    <a:pt x="13479" y="123139"/>
                  </a:cubicBezTo>
                  <a:cubicBezTo>
                    <a:pt x="18509" y="123139"/>
                    <a:pt x="24319" y="123819"/>
                    <a:pt x="29885" y="126039"/>
                  </a:cubicBezTo>
                  <a:cubicBezTo>
                    <a:pt x="34111" y="127742"/>
                    <a:pt x="39195" y="128718"/>
                    <a:pt x="44458" y="128933"/>
                  </a:cubicBezTo>
                  <a:cubicBezTo>
                    <a:pt x="43994" y="137505"/>
                    <a:pt x="45851" y="140244"/>
                    <a:pt x="47816" y="143161"/>
                  </a:cubicBezTo>
                  <a:cubicBezTo>
                    <a:pt x="49506" y="145661"/>
                    <a:pt x="51411" y="148483"/>
                    <a:pt x="52185" y="156043"/>
                  </a:cubicBezTo>
                  <a:cubicBezTo>
                    <a:pt x="52340" y="157460"/>
                    <a:pt x="52352" y="158889"/>
                    <a:pt x="52233" y="160306"/>
                  </a:cubicBezTo>
                  <a:lnTo>
                    <a:pt x="54376" y="160306"/>
                  </a:lnTo>
                  <a:cubicBezTo>
                    <a:pt x="54507" y="158817"/>
                    <a:pt x="54483" y="157305"/>
                    <a:pt x="54328" y="155817"/>
                  </a:cubicBezTo>
                  <a:cubicBezTo>
                    <a:pt x="53495" y="147733"/>
                    <a:pt x="51423" y="144661"/>
                    <a:pt x="49601" y="141958"/>
                  </a:cubicBezTo>
                  <a:cubicBezTo>
                    <a:pt x="47685" y="139136"/>
                    <a:pt x="46161" y="136874"/>
                    <a:pt x="46613" y="128980"/>
                  </a:cubicBezTo>
                  <a:lnTo>
                    <a:pt x="46732" y="128980"/>
                  </a:lnTo>
                  <a:cubicBezTo>
                    <a:pt x="46791" y="128980"/>
                    <a:pt x="46851" y="128981"/>
                    <a:pt x="46910" y="128981"/>
                  </a:cubicBezTo>
                  <a:cubicBezTo>
                    <a:pt x="50292" y="128981"/>
                    <a:pt x="53672" y="128647"/>
                    <a:pt x="56995" y="127980"/>
                  </a:cubicBezTo>
                  <a:cubicBezTo>
                    <a:pt x="67437" y="125873"/>
                    <a:pt x="74878" y="120860"/>
                    <a:pt x="77962" y="113871"/>
                  </a:cubicBezTo>
                  <a:cubicBezTo>
                    <a:pt x="78093" y="113574"/>
                    <a:pt x="78212" y="113288"/>
                    <a:pt x="78343" y="113014"/>
                  </a:cubicBezTo>
                  <a:cubicBezTo>
                    <a:pt x="79700" y="116252"/>
                    <a:pt x="82713" y="121753"/>
                    <a:pt x="88130" y="124289"/>
                  </a:cubicBezTo>
                  <a:cubicBezTo>
                    <a:pt x="91976" y="126075"/>
                    <a:pt x="93262" y="133433"/>
                    <a:pt x="94488" y="140553"/>
                  </a:cubicBezTo>
                  <a:cubicBezTo>
                    <a:pt x="94738" y="141958"/>
                    <a:pt x="94976" y="143375"/>
                    <a:pt x="95250" y="144780"/>
                  </a:cubicBezTo>
                  <a:cubicBezTo>
                    <a:pt x="86166" y="148590"/>
                    <a:pt x="78748" y="154269"/>
                    <a:pt x="71819" y="160306"/>
                  </a:cubicBezTo>
                  <a:lnTo>
                    <a:pt x="75117" y="160306"/>
                  </a:lnTo>
                  <a:cubicBezTo>
                    <a:pt x="81260" y="155091"/>
                    <a:pt x="87868" y="150280"/>
                    <a:pt x="95691" y="146935"/>
                  </a:cubicBezTo>
                  <a:cubicBezTo>
                    <a:pt x="96369" y="150102"/>
                    <a:pt x="97238" y="153078"/>
                    <a:pt x="98512" y="155448"/>
                  </a:cubicBezTo>
                  <a:cubicBezTo>
                    <a:pt x="99453" y="157186"/>
                    <a:pt x="100727" y="158805"/>
                    <a:pt x="102179" y="160306"/>
                  </a:cubicBezTo>
                  <a:lnTo>
                    <a:pt x="105311" y="160306"/>
                  </a:lnTo>
                  <a:cubicBezTo>
                    <a:pt x="103322" y="158531"/>
                    <a:pt x="101572" y="156555"/>
                    <a:pt x="100417" y="154424"/>
                  </a:cubicBezTo>
                  <a:cubicBezTo>
                    <a:pt x="99203" y="152197"/>
                    <a:pt x="98381" y="149257"/>
                    <a:pt x="97715" y="146113"/>
                  </a:cubicBezTo>
                  <a:cubicBezTo>
                    <a:pt x="100060" y="145208"/>
                    <a:pt x="102465" y="144470"/>
                    <a:pt x="104906" y="143887"/>
                  </a:cubicBezTo>
                  <a:cubicBezTo>
                    <a:pt x="126111" y="138779"/>
                    <a:pt x="131636" y="131147"/>
                    <a:pt x="138029" y="122301"/>
                  </a:cubicBezTo>
                  <a:cubicBezTo>
                    <a:pt x="140660" y="118669"/>
                    <a:pt x="143351" y="114955"/>
                    <a:pt x="147304" y="111085"/>
                  </a:cubicBezTo>
                  <a:cubicBezTo>
                    <a:pt x="151674" y="116205"/>
                    <a:pt x="159401" y="120932"/>
                    <a:pt x="168890" y="120932"/>
                  </a:cubicBezTo>
                  <a:cubicBezTo>
                    <a:pt x="175962" y="120932"/>
                    <a:pt x="183332" y="123384"/>
                    <a:pt x="190131" y="127754"/>
                  </a:cubicBezTo>
                  <a:cubicBezTo>
                    <a:pt x="181951" y="137600"/>
                    <a:pt x="171712" y="146161"/>
                    <a:pt x="159508" y="153305"/>
                  </a:cubicBezTo>
                  <a:cubicBezTo>
                    <a:pt x="155079" y="155888"/>
                    <a:pt x="150507" y="158222"/>
                    <a:pt x="145816" y="160306"/>
                  </a:cubicBezTo>
                  <a:lnTo>
                    <a:pt x="150924" y="160306"/>
                  </a:lnTo>
                  <a:cubicBezTo>
                    <a:pt x="154055" y="158782"/>
                    <a:pt x="157305" y="157079"/>
                    <a:pt x="160603" y="155150"/>
                  </a:cubicBezTo>
                  <a:cubicBezTo>
                    <a:pt x="173105" y="147852"/>
                    <a:pt x="183571" y="139077"/>
                    <a:pt x="191929" y="128956"/>
                  </a:cubicBezTo>
                  <a:cubicBezTo>
                    <a:pt x="197156" y="132635"/>
                    <a:pt x="202001" y="137469"/>
                    <a:pt x="206061" y="143208"/>
                  </a:cubicBezTo>
                  <a:cubicBezTo>
                    <a:pt x="209752" y="148411"/>
                    <a:pt x="211741" y="153221"/>
                    <a:pt x="213503" y="157460"/>
                  </a:cubicBezTo>
                  <a:cubicBezTo>
                    <a:pt x="213908" y="158436"/>
                    <a:pt x="214301" y="159389"/>
                    <a:pt x="214694" y="160306"/>
                  </a:cubicBezTo>
                  <a:lnTo>
                    <a:pt x="217051" y="160306"/>
                  </a:lnTo>
                  <a:cubicBezTo>
                    <a:pt x="216527" y="159139"/>
                    <a:pt x="216015" y="157924"/>
                    <a:pt x="215479" y="156638"/>
                  </a:cubicBezTo>
                  <a:cubicBezTo>
                    <a:pt x="213681" y="152293"/>
                    <a:pt x="211634" y="147375"/>
                    <a:pt x="207812" y="141958"/>
                  </a:cubicBezTo>
                  <a:cubicBezTo>
                    <a:pt x="203645" y="136064"/>
                    <a:pt x="198656" y="131100"/>
                    <a:pt x="193262" y="127290"/>
                  </a:cubicBezTo>
                  <a:cubicBezTo>
                    <a:pt x="196596" y="123087"/>
                    <a:pt x="199573" y="118622"/>
                    <a:pt x="202192" y="113955"/>
                  </a:cubicBezTo>
                  <a:lnTo>
                    <a:pt x="202228" y="113871"/>
                  </a:lnTo>
                  <a:cubicBezTo>
                    <a:pt x="202323" y="113669"/>
                    <a:pt x="211157" y="94166"/>
                    <a:pt x="223147" y="84963"/>
                  </a:cubicBezTo>
                  <a:cubicBezTo>
                    <a:pt x="227350" y="81736"/>
                    <a:pt x="229898" y="77510"/>
                    <a:pt x="231874" y="73021"/>
                  </a:cubicBezTo>
                  <a:cubicBezTo>
                    <a:pt x="236684" y="72039"/>
                    <a:pt x="241148" y="71454"/>
                    <a:pt x="245662" y="71454"/>
                  </a:cubicBezTo>
                  <a:cubicBezTo>
                    <a:pt x="249963" y="71454"/>
                    <a:pt x="254309" y="71986"/>
                    <a:pt x="259044" y="73211"/>
                  </a:cubicBezTo>
                  <a:cubicBezTo>
                    <a:pt x="266688" y="75188"/>
                    <a:pt x="271308" y="81332"/>
                    <a:pt x="275368" y="86749"/>
                  </a:cubicBezTo>
                  <a:cubicBezTo>
                    <a:pt x="278737" y="91226"/>
                    <a:pt x="281642" y="95107"/>
                    <a:pt x="285643" y="95714"/>
                  </a:cubicBezTo>
                  <a:lnTo>
                    <a:pt x="285750" y="95012"/>
                  </a:lnTo>
                  <a:lnTo>
                    <a:pt x="285750" y="93547"/>
                  </a:lnTo>
                  <a:cubicBezTo>
                    <a:pt x="282714" y="92940"/>
                    <a:pt x="280095" y="89463"/>
                    <a:pt x="277082" y="85451"/>
                  </a:cubicBezTo>
                  <a:cubicBezTo>
                    <a:pt x="273010" y="80034"/>
                    <a:pt x="267950" y="73295"/>
                    <a:pt x="259568" y="71128"/>
                  </a:cubicBezTo>
                  <a:cubicBezTo>
                    <a:pt x="254628" y="69848"/>
                    <a:pt x="250112" y="69296"/>
                    <a:pt x="245656" y="69296"/>
                  </a:cubicBezTo>
                  <a:cubicBezTo>
                    <a:pt x="241445" y="69296"/>
                    <a:pt x="237288" y="69789"/>
                    <a:pt x="232874" y="70628"/>
                  </a:cubicBezTo>
                  <a:cubicBezTo>
                    <a:pt x="233410" y="69294"/>
                    <a:pt x="233910" y="67961"/>
                    <a:pt x="234410" y="66627"/>
                  </a:cubicBezTo>
                  <a:cubicBezTo>
                    <a:pt x="236982" y="59746"/>
                    <a:pt x="239411" y="53245"/>
                    <a:pt x="245566" y="49959"/>
                  </a:cubicBezTo>
                  <a:cubicBezTo>
                    <a:pt x="246221" y="49911"/>
                    <a:pt x="246888" y="49840"/>
                    <a:pt x="247567" y="49768"/>
                  </a:cubicBezTo>
                  <a:cubicBezTo>
                    <a:pt x="264045" y="47982"/>
                    <a:pt x="269724" y="38957"/>
                    <a:pt x="271641" y="33742"/>
                  </a:cubicBezTo>
                  <a:cubicBezTo>
                    <a:pt x="274487" y="26003"/>
                    <a:pt x="272879" y="16824"/>
                    <a:pt x="267748" y="11394"/>
                  </a:cubicBezTo>
                  <a:cubicBezTo>
                    <a:pt x="265164" y="8668"/>
                    <a:pt x="261807" y="4644"/>
                    <a:pt x="258520" y="12"/>
                  </a:cubicBezTo>
                  <a:lnTo>
                    <a:pt x="255901" y="12"/>
                  </a:lnTo>
                  <a:cubicBezTo>
                    <a:pt x="259818" y="5632"/>
                    <a:pt x="263759" y="10299"/>
                    <a:pt x="266200" y="12871"/>
                  </a:cubicBezTo>
                  <a:cubicBezTo>
                    <a:pt x="270724" y="17645"/>
                    <a:pt x="272165" y="26122"/>
                    <a:pt x="269641" y="32992"/>
                  </a:cubicBezTo>
                  <a:cubicBezTo>
                    <a:pt x="266617" y="41208"/>
                    <a:pt x="258699" y="46399"/>
                    <a:pt x="247340" y="47625"/>
                  </a:cubicBezTo>
                  <a:cubicBezTo>
                    <a:pt x="244541" y="47930"/>
                    <a:pt x="241911" y="48060"/>
                    <a:pt x="239424" y="48060"/>
                  </a:cubicBezTo>
                  <a:cubicBezTo>
                    <a:pt x="231823" y="48060"/>
                    <a:pt x="225561" y="46850"/>
                    <a:pt x="219873" y="45756"/>
                  </a:cubicBezTo>
                  <a:cubicBezTo>
                    <a:pt x="215191" y="44857"/>
                    <a:pt x="210798" y="44011"/>
                    <a:pt x="206344" y="44011"/>
                  </a:cubicBezTo>
                  <a:cubicBezTo>
                    <a:pt x="200887" y="44011"/>
                    <a:pt x="195340" y="45281"/>
                    <a:pt x="189059" y="49280"/>
                  </a:cubicBezTo>
                  <a:cubicBezTo>
                    <a:pt x="184094" y="52435"/>
                    <a:pt x="180546" y="56555"/>
                    <a:pt x="177689" y="61198"/>
                  </a:cubicBezTo>
                  <a:cubicBezTo>
                    <a:pt x="155138" y="47923"/>
                    <a:pt x="138136" y="42362"/>
                    <a:pt x="124051" y="40386"/>
                  </a:cubicBezTo>
                  <a:cubicBezTo>
                    <a:pt x="127040" y="37826"/>
                    <a:pt x="130528" y="36266"/>
                    <a:pt x="133957" y="34731"/>
                  </a:cubicBezTo>
                  <a:cubicBezTo>
                    <a:pt x="139125" y="32421"/>
                    <a:pt x="144006" y="30242"/>
                    <a:pt x="146852" y="24991"/>
                  </a:cubicBezTo>
                  <a:cubicBezTo>
                    <a:pt x="149352" y="20372"/>
                    <a:pt x="150936" y="13942"/>
                    <a:pt x="152614" y="7120"/>
                  </a:cubicBezTo>
                  <a:cubicBezTo>
                    <a:pt x="153186" y="4798"/>
                    <a:pt x="153781" y="2405"/>
                    <a:pt x="154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64475" y="2017650"/>
              <a:ext cx="345600" cy="183375"/>
            </a:xfrm>
            <a:custGeom>
              <a:avLst/>
              <a:gdLst/>
              <a:ahLst/>
              <a:cxnLst/>
              <a:rect l="l" t="t" r="r" b="b"/>
              <a:pathLst>
                <a:path w="13824" h="7335" extrusionOk="0">
                  <a:moveTo>
                    <a:pt x="0" y="0"/>
                  </a:moveTo>
                  <a:lnTo>
                    <a:pt x="0" y="7334"/>
                  </a:lnTo>
                  <a:lnTo>
                    <a:pt x="13824" y="7334"/>
                  </a:lnTo>
                  <a:lnTo>
                    <a:pt x="13824" y="0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2575" y="3022525"/>
              <a:ext cx="335475" cy="183375"/>
            </a:xfrm>
            <a:custGeom>
              <a:avLst/>
              <a:gdLst/>
              <a:ahLst/>
              <a:cxnLst/>
              <a:rect l="l" t="t" r="r" b="b"/>
              <a:pathLst>
                <a:path w="13419" h="7335" extrusionOk="0">
                  <a:moveTo>
                    <a:pt x="0" y="1"/>
                  </a:moveTo>
                  <a:lnTo>
                    <a:pt x="0" y="7335"/>
                  </a:lnTo>
                  <a:lnTo>
                    <a:pt x="13419" y="7335"/>
                  </a:lnTo>
                  <a:lnTo>
                    <a:pt x="13419" y="1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7655" y="3807866"/>
              <a:ext cx="335800" cy="183375"/>
            </a:xfrm>
            <a:custGeom>
              <a:avLst/>
              <a:gdLst/>
              <a:ahLst/>
              <a:cxnLst/>
              <a:rect l="l" t="t" r="r" b="b"/>
              <a:pathLst>
                <a:path w="13432" h="7335" extrusionOk="0">
                  <a:moveTo>
                    <a:pt x="1" y="0"/>
                  </a:moveTo>
                  <a:lnTo>
                    <a:pt x="1" y="7334"/>
                  </a:lnTo>
                  <a:lnTo>
                    <a:pt x="13431" y="7334"/>
                  </a:lnTo>
                  <a:lnTo>
                    <a:pt x="134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7547" y="2526708"/>
              <a:ext cx="428650" cy="183400"/>
            </a:xfrm>
            <a:custGeom>
              <a:avLst/>
              <a:gdLst/>
              <a:ahLst/>
              <a:cxnLst/>
              <a:rect l="l" t="t" r="r" b="b"/>
              <a:pathLst>
                <a:path w="17146" h="7336" extrusionOk="0">
                  <a:moveTo>
                    <a:pt x="0" y="1"/>
                  </a:moveTo>
                  <a:lnTo>
                    <a:pt x="0" y="7335"/>
                  </a:lnTo>
                  <a:lnTo>
                    <a:pt x="17145" y="7335"/>
                  </a:lnTo>
                  <a:lnTo>
                    <a:pt x="17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073413" y="4580450"/>
              <a:ext cx="422100" cy="183675"/>
            </a:xfrm>
            <a:custGeom>
              <a:avLst/>
              <a:gdLst/>
              <a:ahLst/>
              <a:cxnLst/>
              <a:rect l="l" t="t" r="r" b="b"/>
              <a:pathLst>
                <a:path w="16884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84" y="7347"/>
                  </a:lnTo>
                  <a:lnTo>
                    <a:pt x="16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4522" y="1420252"/>
              <a:ext cx="422400" cy="183675"/>
            </a:xfrm>
            <a:custGeom>
              <a:avLst/>
              <a:gdLst/>
              <a:ahLst/>
              <a:cxnLst/>
              <a:rect l="l" t="t" r="r" b="b"/>
              <a:pathLst>
                <a:path w="16896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96" y="7347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46092" y="1029853"/>
              <a:ext cx="319400" cy="183375"/>
            </a:xfrm>
            <a:custGeom>
              <a:avLst/>
              <a:gdLst/>
              <a:ahLst/>
              <a:cxnLst/>
              <a:rect l="l" t="t" r="r" b="b"/>
              <a:pathLst>
                <a:path w="12776" h="7335" extrusionOk="0">
                  <a:moveTo>
                    <a:pt x="0" y="0"/>
                  </a:moveTo>
                  <a:lnTo>
                    <a:pt x="0" y="7335"/>
                  </a:lnTo>
                  <a:lnTo>
                    <a:pt x="12776" y="7335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16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198" name="Google Shape;198;p16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0" name="Google Shape;200;p16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1" name="Google Shape;201;p16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2" name="Google Shape;202;p16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" name="Google Shape;204;p16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" name="Google Shape;205;p16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06" name="Google Shape;206;p16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207" name="Google Shape;207;p16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8" name="Google Shape;208;p16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9" name="Google Shape;209;p16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8287400" y="4472197"/>
            <a:ext cx="1632477" cy="1094552"/>
          </a:xfrm>
          <a:custGeom>
            <a:avLst/>
            <a:gdLst/>
            <a:ahLst/>
            <a:cxnLst/>
            <a:rect l="l" t="t" r="r" b="b"/>
            <a:pathLst>
              <a:path w="108705" h="72873" extrusionOk="0">
                <a:moveTo>
                  <a:pt x="21537" y="1"/>
                </a:moveTo>
                <a:cubicBezTo>
                  <a:pt x="20162" y="1"/>
                  <a:pt x="18789" y="150"/>
                  <a:pt x="17443" y="467"/>
                </a:cubicBezTo>
                <a:cubicBezTo>
                  <a:pt x="14872" y="1098"/>
                  <a:pt x="12455" y="2265"/>
                  <a:pt x="10359" y="3908"/>
                </a:cubicBezTo>
                <a:cubicBezTo>
                  <a:pt x="6704" y="6778"/>
                  <a:pt x="3942" y="10623"/>
                  <a:pt x="2406" y="15005"/>
                </a:cubicBezTo>
                <a:cubicBezTo>
                  <a:pt x="1" y="21887"/>
                  <a:pt x="465" y="29495"/>
                  <a:pt x="2322" y="36531"/>
                </a:cubicBezTo>
                <a:cubicBezTo>
                  <a:pt x="4632" y="45258"/>
                  <a:pt x="9169" y="53486"/>
                  <a:pt x="15872" y="59546"/>
                </a:cubicBezTo>
                <a:cubicBezTo>
                  <a:pt x="23444" y="66392"/>
                  <a:pt x="33433" y="70119"/>
                  <a:pt x="43494" y="71845"/>
                </a:cubicBezTo>
                <a:cubicBezTo>
                  <a:pt x="47363" y="72508"/>
                  <a:pt x="51330" y="72873"/>
                  <a:pt x="55287" y="72873"/>
                </a:cubicBezTo>
                <a:cubicBezTo>
                  <a:pt x="64894" y="72873"/>
                  <a:pt x="74447" y="70724"/>
                  <a:pt x="82416" y="65487"/>
                </a:cubicBezTo>
                <a:cubicBezTo>
                  <a:pt x="89512" y="60832"/>
                  <a:pt x="95001" y="53926"/>
                  <a:pt x="98477" y="46187"/>
                </a:cubicBezTo>
                <a:cubicBezTo>
                  <a:pt x="103121" y="35876"/>
                  <a:pt x="108705" y="15064"/>
                  <a:pt x="94846" y="9135"/>
                </a:cubicBezTo>
                <a:cubicBezTo>
                  <a:pt x="93101" y="8418"/>
                  <a:pt x="91265" y="8067"/>
                  <a:pt x="89441" y="8067"/>
                </a:cubicBezTo>
                <a:cubicBezTo>
                  <a:pt x="86087" y="8067"/>
                  <a:pt x="82776" y="9253"/>
                  <a:pt x="80154" y="11528"/>
                </a:cubicBezTo>
                <a:cubicBezTo>
                  <a:pt x="75213" y="15922"/>
                  <a:pt x="74046" y="23101"/>
                  <a:pt x="70521" y="28685"/>
                </a:cubicBezTo>
                <a:cubicBezTo>
                  <a:pt x="68509" y="31876"/>
                  <a:pt x="65592" y="34614"/>
                  <a:pt x="62020" y="35829"/>
                </a:cubicBezTo>
                <a:cubicBezTo>
                  <a:pt x="60773" y="36255"/>
                  <a:pt x="59446" y="36475"/>
                  <a:pt x="58124" y="36475"/>
                </a:cubicBezTo>
                <a:cubicBezTo>
                  <a:pt x="55647" y="36475"/>
                  <a:pt x="53192" y="35705"/>
                  <a:pt x="51329" y="34090"/>
                </a:cubicBezTo>
                <a:cubicBezTo>
                  <a:pt x="47280" y="30578"/>
                  <a:pt x="46899" y="24613"/>
                  <a:pt x="45244" y="19839"/>
                </a:cubicBezTo>
                <a:cubicBezTo>
                  <a:pt x="43363" y="14433"/>
                  <a:pt x="40161" y="9040"/>
                  <a:pt x="35839" y="5408"/>
                </a:cubicBezTo>
                <a:cubicBezTo>
                  <a:pt x="31934" y="2124"/>
                  <a:pt x="26720" y="1"/>
                  <a:pt x="215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grpSp>
        <p:nvGrpSpPr>
          <p:cNvPr id="214" name="Google Shape;214;p17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215" name="Google Shape;215;p17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" name="Google Shape;216;p17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217" name="Google Shape;217;p17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18" name="Google Shape;218;p17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219" name="Google Shape;219;p17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20" name="Google Shape;220;p17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21" name="Google Shape;221;p17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22" name="Google Shape;222;p17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23" name="Google Shape;223;p17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4" name="Google Shape;224;p17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5" name="Google Shape;225;p17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26" name="Google Shape;226;p17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-35825" y="-1051988"/>
            <a:ext cx="10582104" cy="6329294"/>
            <a:chOff x="-35825" y="-1051988"/>
            <a:chExt cx="10582104" cy="6329294"/>
          </a:xfrm>
        </p:grpSpPr>
        <p:grpSp>
          <p:nvGrpSpPr>
            <p:cNvPr id="229" name="Google Shape;229;p18"/>
            <p:cNvGrpSpPr/>
            <p:nvPr/>
          </p:nvGrpSpPr>
          <p:grpSpPr>
            <a:xfrm>
              <a:off x="-35825" y="2983175"/>
              <a:ext cx="1985371" cy="2292399"/>
              <a:chOff x="-35825" y="2983175"/>
              <a:chExt cx="1985371" cy="2292399"/>
            </a:xfrm>
          </p:grpSpPr>
          <p:sp>
            <p:nvSpPr>
              <p:cNvPr id="230" name="Google Shape;230;p18"/>
              <p:cNvSpPr/>
              <p:nvPr/>
            </p:nvSpPr>
            <p:spPr>
              <a:xfrm>
                <a:off x="85496" y="4604824"/>
                <a:ext cx="1864050" cy="670750"/>
              </a:xfrm>
              <a:custGeom>
                <a:avLst/>
                <a:gdLst/>
                <a:ahLst/>
                <a:cxnLst/>
                <a:rect l="l" t="t" r="r" b="b"/>
                <a:pathLst>
                  <a:path w="74562" h="26830" extrusionOk="0">
                    <a:moveTo>
                      <a:pt x="60" y="25602"/>
                    </a:moveTo>
                    <a:cubicBezTo>
                      <a:pt x="60" y="24033"/>
                      <a:pt x="26" y="18848"/>
                      <a:pt x="60" y="16187"/>
                    </a:cubicBezTo>
                    <a:cubicBezTo>
                      <a:pt x="94" y="13526"/>
                      <a:pt x="-179" y="11377"/>
                      <a:pt x="264" y="9637"/>
                    </a:cubicBezTo>
                    <a:cubicBezTo>
                      <a:pt x="707" y="7897"/>
                      <a:pt x="1390" y="6840"/>
                      <a:pt x="2720" y="5748"/>
                    </a:cubicBezTo>
                    <a:cubicBezTo>
                      <a:pt x="4051" y="4657"/>
                      <a:pt x="5859" y="3566"/>
                      <a:pt x="8247" y="3088"/>
                    </a:cubicBezTo>
                    <a:cubicBezTo>
                      <a:pt x="10635" y="2611"/>
                      <a:pt x="14251" y="3395"/>
                      <a:pt x="17048" y="2883"/>
                    </a:cubicBezTo>
                    <a:cubicBezTo>
                      <a:pt x="19845" y="2371"/>
                      <a:pt x="21994" y="-51"/>
                      <a:pt x="25030" y="17"/>
                    </a:cubicBezTo>
                    <a:cubicBezTo>
                      <a:pt x="28066" y="85"/>
                      <a:pt x="32535" y="1893"/>
                      <a:pt x="35264" y="3292"/>
                    </a:cubicBezTo>
                    <a:cubicBezTo>
                      <a:pt x="37993" y="4691"/>
                      <a:pt x="38471" y="6874"/>
                      <a:pt x="41405" y="8409"/>
                    </a:cubicBezTo>
                    <a:cubicBezTo>
                      <a:pt x="44339" y="9944"/>
                      <a:pt x="49968" y="11241"/>
                      <a:pt x="52867" y="12503"/>
                    </a:cubicBezTo>
                    <a:cubicBezTo>
                      <a:pt x="55767" y="13765"/>
                      <a:pt x="56551" y="14140"/>
                      <a:pt x="58802" y="15982"/>
                    </a:cubicBezTo>
                    <a:cubicBezTo>
                      <a:pt x="61053" y="17824"/>
                      <a:pt x="63748" y="21747"/>
                      <a:pt x="66375" y="23555"/>
                    </a:cubicBezTo>
                    <a:cubicBezTo>
                      <a:pt x="69002" y="25363"/>
                      <a:pt x="73198" y="26284"/>
                      <a:pt x="74562" y="2683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1" name="Google Shape;231;p18"/>
              <p:cNvSpPr/>
              <p:nvPr/>
            </p:nvSpPr>
            <p:spPr>
              <a:xfrm>
                <a:off x="-35825" y="2983175"/>
                <a:ext cx="733425" cy="2282175"/>
              </a:xfrm>
              <a:custGeom>
                <a:avLst/>
                <a:gdLst/>
                <a:ahLst/>
                <a:cxnLst/>
                <a:rect l="l" t="t" r="r" b="b"/>
                <a:pathLst>
                  <a:path w="29337" h="91287" extrusionOk="0">
                    <a:moveTo>
                      <a:pt x="0" y="0"/>
                    </a:moveTo>
                    <a:cubicBezTo>
                      <a:pt x="1126" y="1160"/>
                      <a:pt x="4299" y="3104"/>
                      <a:pt x="6755" y="6959"/>
                    </a:cubicBezTo>
                    <a:cubicBezTo>
                      <a:pt x="9211" y="10814"/>
                      <a:pt x="12929" y="18251"/>
                      <a:pt x="14737" y="23129"/>
                    </a:cubicBezTo>
                    <a:cubicBezTo>
                      <a:pt x="16545" y="28007"/>
                      <a:pt x="17364" y="32100"/>
                      <a:pt x="17603" y="36228"/>
                    </a:cubicBezTo>
                    <a:cubicBezTo>
                      <a:pt x="17842" y="40356"/>
                      <a:pt x="16477" y="44313"/>
                      <a:pt x="16170" y="47895"/>
                    </a:cubicBezTo>
                    <a:cubicBezTo>
                      <a:pt x="15863" y="51477"/>
                      <a:pt x="15146" y="54752"/>
                      <a:pt x="15760" y="57720"/>
                    </a:cubicBezTo>
                    <a:cubicBezTo>
                      <a:pt x="16374" y="60688"/>
                      <a:pt x="17910" y="62837"/>
                      <a:pt x="19854" y="65702"/>
                    </a:cubicBezTo>
                    <a:cubicBezTo>
                      <a:pt x="21799" y="68568"/>
                      <a:pt x="25926" y="72730"/>
                      <a:pt x="27427" y="74913"/>
                    </a:cubicBezTo>
                    <a:cubicBezTo>
                      <a:pt x="28928" y="77096"/>
                      <a:pt x="28553" y="76926"/>
                      <a:pt x="28860" y="78802"/>
                    </a:cubicBezTo>
                    <a:cubicBezTo>
                      <a:pt x="29167" y="80678"/>
                      <a:pt x="29201" y="84089"/>
                      <a:pt x="29269" y="86170"/>
                    </a:cubicBezTo>
                    <a:cubicBezTo>
                      <a:pt x="29337" y="88251"/>
                      <a:pt x="29269" y="90434"/>
                      <a:pt x="29269" y="91287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32" name="Google Shape;232;p18"/>
            <p:cNvGrpSpPr/>
            <p:nvPr/>
          </p:nvGrpSpPr>
          <p:grpSpPr>
            <a:xfrm>
              <a:off x="7681481" y="-1051988"/>
              <a:ext cx="2864798" cy="6329294"/>
              <a:chOff x="7681481" y="-1051988"/>
              <a:chExt cx="2864798" cy="6329294"/>
            </a:xfrm>
          </p:grpSpPr>
          <p:sp>
            <p:nvSpPr>
              <p:cNvPr id="233" name="Google Shape;233;p18"/>
              <p:cNvSpPr/>
              <p:nvPr/>
            </p:nvSpPr>
            <p:spPr>
              <a:xfrm rot="2497583" flipH="1">
                <a:off x="8493258" y="-659075"/>
                <a:ext cx="1766335" cy="1534592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avLst/>
                <a:gdLst/>
                <a:ahLst/>
                <a:cxnLst/>
                <a:rect l="l" t="t" r="r" b="b"/>
                <a:pathLst>
                  <a:path w="53622" h="42061" extrusionOk="0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35" name="Google Shape;235;p18"/>
          <p:cNvSpPr txBox="1">
            <a:spLocks noGrp="1"/>
          </p:cNvSpPr>
          <p:nvPr>
            <p:ph type="title" hasCustomPrompt="1"/>
          </p:nvPr>
        </p:nvSpPr>
        <p:spPr>
          <a:xfrm>
            <a:off x="1255450" y="885300"/>
            <a:ext cx="35832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1100825" y="1434100"/>
            <a:ext cx="38925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 idx="2" hasCustomPrompt="1"/>
          </p:nvPr>
        </p:nvSpPr>
        <p:spPr>
          <a:xfrm>
            <a:off x="1255450" y="2158000"/>
            <a:ext cx="35832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1100825" y="2706850"/>
            <a:ext cx="38925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title" idx="4" hasCustomPrompt="1"/>
          </p:nvPr>
        </p:nvSpPr>
        <p:spPr>
          <a:xfrm>
            <a:off x="1255450" y="3430700"/>
            <a:ext cx="35832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1100825" y="3979550"/>
            <a:ext cx="38925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19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243" name="Google Shape;243;p19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244" name="Google Shape;244;p19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avLst/>
                <a:gdLst/>
                <a:ahLst/>
                <a:cxnLst/>
                <a:rect l="l" t="t" r="r" b="b"/>
                <a:pathLst>
                  <a:path w="28779" h="18755" extrusionOk="0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5" name="Google Shape;245;p19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avLst/>
                <a:gdLst/>
                <a:ahLst/>
                <a:cxnLst/>
                <a:rect l="l" t="t" r="r" b="b"/>
                <a:pathLst>
                  <a:path w="9335" h="31238" extrusionOk="0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6" name="Google Shape;246;p19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" name="Google Shape;247;p19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avLst/>
                <a:gdLst/>
                <a:ahLst/>
                <a:cxnLst/>
                <a:rect l="l" t="t" r="r" b="b"/>
                <a:pathLst>
                  <a:path w="80433" h="134054" extrusionOk="0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8" name="Google Shape;248;p19"/>
              <p:cNvSpPr/>
              <p:nvPr/>
            </p:nvSpPr>
            <p:spPr>
              <a:xfrm rot="2497583" flipH="1">
                <a:off x="8493258" y="-659075"/>
                <a:ext cx="1766335" cy="1534592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avLst/>
                <a:gdLst/>
                <a:ahLst/>
                <a:cxnLst/>
                <a:rect l="l" t="t" r="r" b="b"/>
                <a:pathLst>
                  <a:path w="53622" h="42061" extrusionOk="0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50" name="Google Shape;250;p19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19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title" idx="2"/>
          </p:nvPr>
        </p:nvSpPr>
        <p:spPr>
          <a:xfrm>
            <a:off x="1399475" y="1639788"/>
            <a:ext cx="2618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3" name="Google Shape;253;p19"/>
          <p:cNvSpPr txBox="1">
            <a:spLocks noGrp="1"/>
          </p:cNvSpPr>
          <p:nvPr>
            <p:ph type="title" idx="3"/>
          </p:nvPr>
        </p:nvSpPr>
        <p:spPr>
          <a:xfrm>
            <a:off x="1399475" y="2041098"/>
            <a:ext cx="26184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0"/>
          <p:cNvGrpSpPr/>
          <p:nvPr/>
        </p:nvGrpSpPr>
        <p:grpSpPr>
          <a:xfrm>
            <a:off x="-1060203" y="-1091388"/>
            <a:ext cx="11257431" cy="7368220"/>
            <a:chOff x="-1060203" y="-1091388"/>
            <a:chExt cx="11257431" cy="7368220"/>
          </a:xfrm>
        </p:grpSpPr>
        <p:sp>
          <p:nvSpPr>
            <p:cNvPr id="256" name="Google Shape;256;p20"/>
            <p:cNvSpPr/>
            <p:nvPr/>
          </p:nvSpPr>
          <p:spPr>
            <a:xfrm rot="2497583" flipH="1">
              <a:off x="8144208" y="434932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 rot="2497583" flipH="1">
              <a:off x="-773517" y="-6984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20"/>
            <p:cNvGrpSpPr/>
            <p:nvPr/>
          </p:nvGrpSpPr>
          <p:grpSpPr>
            <a:xfrm>
              <a:off x="-73800" y="-66525"/>
              <a:ext cx="2084622" cy="3508732"/>
              <a:chOff x="-73800" y="-283950"/>
              <a:chExt cx="2084622" cy="3508732"/>
            </a:xfrm>
          </p:grpSpPr>
          <p:sp>
            <p:nvSpPr>
              <p:cNvPr id="259" name="Google Shape;259;p20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avLst/>
                <a:gdLst/>
                <a:ahLst/>
                <a:cxnLst/>
                <a:rect l="l" t="t" r="r" b="b"/>
                <a:pathLst>
                  <a:path w="28779" h="18755" extrusionOk="0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0" name="Google Shape;260;p20"/>
              <p:cNvSpPr/>
              <p:nvPr/>
            </p:nvSpPr>
            <p:spPr>
              <a:xfrm>
                <a:off x="573100" y="-283950"/>
                <a:ext cx="251575" cy="941925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37677" extrusionOk="0">
                    <a:moveTo>
                      <a:pt x="0" y="0"/>
                    </a:moveTo>
                    <a:cubicBezTo>
                      <a:pt x="1673" y="2754"/>
                      <a:pt x="9552" y="12129"/>
                      <a:pt x="10036" y="16523"/>
                    </a:cubicBezTo>
                    <a:cubicBezTo>
                      <a:pt x="10520" y="20917"/>
                      <a:pt x="4379" y="23697"/>
                      <a:pt x="2903" y="26362"/>
                    </a:cubicBezTo>
                    <a:cubicBezTo>
                      <a:pt x="1427" y="29027"/>
                      <a:pt x="-8" y="30626"/>
                      <a:pt x="1181" y="32512"/>
                    </a:cubicBezTo>
                    <a:cubicBezTo>
                      <a:pt x="2370" y="34398"/>
                      <a:pt x="8560" y="36816"/>
                      <a:pt x="10036" y="37677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1" name="Google Shape;261;p20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2" name="Google Shape;262;p20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avLst/>
                <a:gdLst/>
                <a:ahLst/>
                <a:cxnLst/>
                <a:rect l="l" t="t" r="r" b="b"/>
                <a:pathLst>
                  <a:path w="80433" h="134054" extrusionOk="0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63" name="Google Shape;263;p20"/>
            <p:cNvSpPr/>
            <p:nvPr/>
          </p:nvSpPr>
          <p:spPr>
            <a:xfrm>
              <a:off x="5434200" y="4079425"/>
              <a:ext cx="3965162" cy="1162605"/>
            </a:xfrm>
            <a:custGeom>
              <a:avLst/>
              <a:gdLst/>
              <a:ahLst/>
              <a:cxnLst/>
              <a:rect l="l" t="t" r="r" b="b"/>
              <a:pathLst>
                <a:path w="144503" h="42369" extrusionOk="0">
                  <a:moveTo>
                    <a:pt x="0" y="42369"/>
                  </a:moveTo>
                  <a:cubicBezTo>
                    <a:pt x="1296" y="41346"/>
                    <a:pt x="5185" y="37593"/>
                    <a:pt x="7778" y="36228"/>
                  </a:cubicBezTo>
                  <a:cubicBezTo>
                    <a:pt x="10371" y="34863"/>
                    <a:pt x="12315" y="34659"/>
                    <a:pt x="15556" y="34181"/>
                  </a:cubicBezTo>
                  <a:cubicBezTo>
                    <a:pt x="18797" y="33704"/>
                    <a:pt x="24152" y="34114"/>
                    <a:pt x="27222" y="33363"/>
                  </a:cubicBezTo>
                  <a:cubicBezTo>
                    <a:pt x="30292" y="32613"/>
                    <a:pt x="32033" y="30667"/>
                    <a:pt x="33977" y="29678"/>
                  </a:cubicBezTo>
                  <a:cubicBezTo>
                    <a:pt x="35922" y="28689"/>
                    <a:pt x="36365" y="27870"/>
                    <a:pt x="38889" y="27427"/>
                  </a:cubicBezTo>
                  <a:cubicBezTo>
                    <a:pt x="41413" y="26984"/>
                    <a:pt x="46053" y="27018"/>
                    <a:pt x="49123" y="27018"/>
                  </a:cubicBezTo>
                  <a:cubicBezTo>
                    <a:pt x="52193" y="27018"/>
                    <a:pt x="54342" y="27768"/>
                    <a:pt x="57310" y="27427"/>
                  </a:cubicBezTo>
                  <a:cubicBezTo>
                    <a:pt x="60278" y="27086"/>
                    <a:pt x="64337" y="26506"/>
                    <a:pt x="66930" y="24971"/>
                  </a:cubicBezTo>
                  <a:cubicBezTo>
                    <a:pt x="69523" y="23436"/>
                    <a:pt x="71092" y="20195"/>
                    <a:pt x="72866" y="18216"/>
                  </a:cubicBezTo>
                  <a:cubicBezTo>
                    <a:pt x="74640" y="16238"/>
                    <a:pt x="75288" y="14158"/>
                    <a:pt x="77573" y="13100"/>
                  </a:cubicBezTo>
                  <a:cubicBezTo>
                    <a:pt x="79859" y="12043"/>
                    <a:pt x="83679" y="12110"/>
                    <a:pt x="86579" y="11871"/>
                  </a:cubicBezTo>
                  <a:cubicBezTo>
                    <a:pt x="89479" y="11632"/>
                    <a:pt x="90536" y="12179"/>
                    <a:pt x="94971" y="11667"/>
                  </a:cubicBezTo>
                  <a:cubicBezTo>
                    <a:pt x="99406" y="11155"/>
                    <a:pt x="109094" y="9995"/>
                    <a:pt x="113187" y="8801"/>
                  </a:cubicBezTo>
                  <a:cubicBezTo>
                    <a:pt x="117281" y="7607"/>
                    <a:pt x="116496" y="5561"/>
                    <a:pt x="119532" y="4503"/>
                  </a:cubicBezTo>
                  <a:cubicBezTo>
                    <a:pt x="122568" y="3446"/>
                    <a:pt x="128503" y="2797"/>
                    <a:pt x="131403" y="2456"/>
                  </a:cubicBezTo>
                  <a:cubicBezTo>
                    <a:pt x="134303" y="2115"/>
                    <a:pt x="134747" y="2865"/>
                    <a:pt x="136930" y="2456"/>
                  </a:cubicBezTo>
                  <a:cubicBezTo>
                    <a:pt x="139113" y="2047"/>
                    <a:pt x="143241" y="409"/>
                    <a:pt x="144503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4" name="Google Shape;264;p20"/>
            <p:cNvSpPr/>
            <p:nvPr/>
          </p:nvSpPr>
          <p:spPr>
            <a:xfrm>
              <a:off x="7179650" y="4799700"/>
              <a:ext cx="758219" cy="442316"/>
            </a:xfrm>
            <a:custGeom>
              <a:avLst/>
              <a:gdLst/>
              <a:ahLst/>
              <a:cxnLst/>
              <a:rect l="l" t="t" r="r" b="b"/>
              <a:pathLst>
                <a:path w="14737" h="8597" extrusionOk="0">
                  <a:moveTo>
                    <a:pt x="0" y="0"/>
                  </a:moveTo>
                  <a:cubicBezTo>
                    <a:pt x="1910" y="478"/>
                    <a:pt x="9006" y="1433"/>
                    <a:pt x="11462" y="2866"/>
                  </a:cubicBezTo>
                  <a:cubicBezTo>
                    <a:pt x="13918" y="4299"/>
                    <a:pt x="14191" y="7642"/>
                    <a:pt x="14737" y="859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5" name="Google Shape;265;p20"/>
            <p:cNvSpPr/>
            <p:nvPr/>
          </p:nvSpPr>
          <p:spPr>
            <a:xfrm>
              <a:off x="7972225" y="4165200"/>
              <a:ext cx="908250" cy="1095025"/>
            </a:xfrm>
            <a:custGeom>
              <a:avLst/>
              <a:gdLst/>
              <a:ahLst/>
              <a:cxnLst/>
              <a:rect l="l" t="t" r="r" b="b"/>
              <a:pathLst>
                <a:path w="36330" h="43801" extrusionOk="0">
                  <a:moveTo>
                    <a:pt x="36023" y="0"/>
                  </a:moveTo>
                  <a:cubicBezTo>
                    <a:pt x="36023" y="1296"/>
                    <a:pt x="36637" y="5527"/>
                    <a:pt x="36023" y="7778"/>
                  </a:cubicBezTo>
                  <a:cubicBezTo>
                    <a:pt x="35409" y="10030"/>
                    <a:pt x="33499" y="11872"/>
                    <a:pt x="32339" y="13509"/>
                  </a:cubicBezTo>
                  <a:cubicBezTo>
                    <a:pt x="31179" y="15146"/>
                    <a:pt x="29610" y="15351"/>
                    <a:pt x="29064" y="17602"/>
                  </a:cubicBezTo>
                  <a:cubicBezTo>
                    <a:pt x="28518" y="19854"/>
                    <a:pt x="29064" y="24289"/>
                    <a:pt x="29064" y="27018"/>
                  </a:cubicBezTo>
                  <a:cubicBezTo>
                    <a:pt x="29064" y="29747"/>
                    <a:pt x="30087" y="32408"/>
                    <a:pt x="29064" y="33977"/>
                  </a:cubicBezTo>
                  <a:cubicBezTo>
                    <a:pt x="28041" y="35546"/>
                    <a:pt x="25312" y="35751"/>
                    <a:pt x="22924" y="36433"/>
                  </a:cubicBezTo>
                  <a:cubicBezTo>
                    <a:pt x="20536" y="37115"/>
                    <a:pt x="17876" y="37388"/>
                    <a:pt x="14737" y="38070"/>
                  </a:cubicBezTo>
                  <a:cubicBezTo>
                    <a:pt x="11599" y="38752"/>
                    <a:pt x="6549" y="39571"/>
                    <a:pt x="4093" y="40526"/>
                  </a:cubicBezTo>
                  <a:cubicBezTo>
                    <a:pt x="1637" y="41481"/>
                    <a:pt x="682" y="43255"/>
                    <a:pt x="0" y="438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" name="Google Shape;266;p20"/>
            <p:cNvSpPr/>
            <p:nvPr/>
          </p:nvSpPr>
          <p:spPr>
            <a:xfrm>
              <a:off x="8135950" y="4390350"/>
              <a:ext cx="1064325" cy="890350"/>
            </a:xfrm>
            <a:custGeom>
              <a:avLst/>
              <a:gdLst/>
              <a:ahLst/>
              <a:cxnLst/>
              <a:rect l="l" t="t" r="r" b="b"/>
              <a:pathLst>
                <a:path w="42573" h="35614" extrusionOk="0">
                  <a:moveTo>
                    <a:pt x="0" y="0"/>
                  </a:moveTo>
                  <a:cubicBezTo>
                    <a:pt x="546" y="2183"/>
                    <a:pt x="1501" y="10370"/>
                    <a:pt x="3275" y="13099"/>
                  </a:cubicBezTo>
                  <a:cubicBezTo>
                    <a:pt x="5049" y="15828"/>
                    <a:pt x="7915" y="15555"/>
                    <a:pt x="10644" y="16374"/>
                  </a:cubicBezTo>
                  <a:cubicBezTo>
                    <a:pt x="13373" y="17193"/>
                    <a:pt x="16852" y="17125"/>
                    <a:pt x="19649" y="18012"/>
                  </a:cubicBezTo>
                  <a:cubicBezTo>
                    <a:pt x="22446" y="18899"/>
                    <a:pt x="25176" y="20400"/>
                    <a:pt x="27427" y="21696"/>
                  </a:cubicBezTo>
                  <a:cubicBezTo>
                    <a:pt x="29679" y="22992"/>
                    <a:pt x="31248" y="23947"/>
                    <a:pt x="33158" y="25789"/>
                  </a:cubicBezTo>
                  <a:cubicBezTo>
                    <a:pt x="35068" y="27631"/>
                    <a:pt x="37320" y="31111"/>
                    <a:pt x="38889" y="32748"/>
                  </a:cubicBezTo>
                  <a:cubicBezTo>
                    <a:pt x="40458" y="34386"/>
                    <a:pt x="41959" y="35136"/>
                    <a:pt x="42573" y="35614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67" name="Google Shape;267;p20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title" idx="2"/>
          </p:nvPr>
        </p:nvSpPr>
        <p:spPr>
          <a:xfrm>
            <a:off x="1399475" y="1487388"/>
            <a:ext cx="2618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3"/>
          </p:nvPr>
        </p:nvSpPr>
        <p:spPr>
          <a:xfrm>
            <a:off x="1399476" y="1888701"/>
            <a:ext cx="2618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0" name="Google Shape;270;p20"/>
          <p:cNvSpPr txBox="1">
            <a:spLocks noGrp="1"/>
          </p:cNvSpPr>
          <p:nvPr>
            <p:ph type="title" idx="4"/>
          </p:nvPr>
        </p:nvSpPr>
        <p:spPr>
          <a:xfrm>
            <a:off x="1399475" y="2910588"/>
            <a:ext cx="2618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1" name="Google Shape;271;p20"/>
          <p:cNvSpPr txBox="1">
            <a:spLocks noGrp="1"/>
          </p:cNvSpPr>
          <p:nvPr>
            <p:ph type="title" idx="5"/>
          </p:nvPr>
        </p:nvSpPr>
        <p:spPr>
          <a:xfrm>
            <a:off x="1399476" y="3311901"/>
            <a:ext cx="2618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0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21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274" name="Google Shape;274;p21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" name="Google Shape;275;p21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276" name="Google Shape;276;p21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77" name="Google Shape;277;p21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278" name="Google Shape;278;p21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9" name="Google Shape;279;p21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80" name="Google Shape;280;p21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82" name="Google Shape;282;p21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3" name="Google Shape;283;p21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4" name="Google Shape;284;p21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85" name="Google Shape;285;p21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title" idx="2"/>
          </p:nvPr>
        </p:nvSpPr>
        <p:spPr>
          <a:xfrm>
            <a:off x="4838938" y="2834502"/>
            <a:ext cx="22152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title" idx="3"/>
          </p:nvPr>
        </p:nvSpPr>
        <p:spPr>
          <a:xfrm>
            <a:off x="4838937" y="3289902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title" idx="4"/>
          </p:nvPr>
        </p:nvSpPr>
        <p:spPr>
          <a:xfrm>
            <a:off x="2089950" y="2834502"/>
            <a:ext cx="22152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title" idx="5"/>
          </p:nvPr>
        </p:nvSpPr>
        <p:spPr>
          <a:xfrm>
            <a:off x="2089850" y="3289902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2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293" name="Google Shape;293;p22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4" name="Google Shape;294;p22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295" name="Google Shape;295;p22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96" name="Google Shape;296;p22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297" name="Google Shape;297;p22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98" name="Google Shape;298;p22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99" name="Google Shape;299;p22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0" name="Google Shape;300;p22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01" name="Google Shape;301;p22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2" name="Google Shape;302;p22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3" name="Google Shape;303;p22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04" name="Google Shape;304;p22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2"/>
          <p:cNvSpPr txBox="1">
            <a:spLocks noGrp="1"/>
          </p:cNvSpPr>
          <p:nvPr>
            <p:ph type="title" idx="2" hasCustomPrompt="1"/>
          </p:nvPr>
        </p:nvSpPr>
        <p:spPr>
          <a:xfrm>
            <a:off x="3955364" y="1871045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22"/>
          <p:cNvSpPr txBox="1">
            <a:spLocks noGrp="1"/>
          </p:cNvSpPr>
          <p:nvPr>
            <p:ph type="title" idx="3"/>
          </p:nvPr>
        </p:nvSpPr>
        <p:spPr>
          <a:xfrm>
            <a:off x="3464413" y="2443650"/>
            <a:ext cx="22152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8" name="Google Shape;308;p22"/>
          <p:cNvSpPr txBox="1">
            <a:spLocks noGrp="1"/>
          </p:cNvSpPr>
          <p:nvPr>
            <p:ph type="title" idx="4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title" idx="5" hasCustomPrompt="1"/>
          </p:nvPr>
        </p:nvSpPr>
        <p:spPr>
          <a:xfrm>
            <a:off x="1206280" y="1871095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0" name="Google Shape;310;p22"/>
          <p:cNvSpPr txBox="1">
            <a:spLocks noGrp="1"/>
          </p:cNvSpPr>
          <p:nvPr>
            <p:ph type="title" idx="6"/>
          </p:nvPr>
        </p:nvSpPr>
        <p:spPr>
          <a:xfrm>
            <a:off x="715425" y="2443650"/>
            <a:ext cx="22152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title" idx="7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12" name="Google Shape;312;p22"/>
          <p:cNvSpPr txBox="1">
            <a:spLocks noGrp="1"/>
          </p:cNvSpPr>
          <p:nvPr>
            <p:ph type="title" idx="8" hasCustomPrompt="1"/>
          </p:nvPr>
        </p:nvSpPr>
        <p:spPr>
          <a:xfrm>
            <a:off x="6704447" y="1871045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3" name="Google Shape;313;p22"/>
          <p:cNvSpPr txBox="1">
            <a:spLocks noGrp="1"/>
          </p:cNvSpPr>
          <p:nvPr>
            <p:ph type="title" idx="9"/>
          </p:nvPr>
        </p:nvSpPr>
        <p:spPr>
          <a:xfrm>
            <a:off x="6213425" y="2443650"/>
            <a:ext cx="22152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4" name="Google Shape;314;p22"/>
          <p:cNvSpPr txBox="1">
            <a:spLocks noGrp="1"/>
          </p:cNvSpPr>
          <p:nvPr>
            <p:ph type="title" idx="13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3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317" name="Google Shape;317;p23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" name="Google Shape;318;p23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319" name="Google Shape;319;p23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20" name="Google Shape;320;p23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3" name="Google Shape;323;p23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4" name="Google Shape;324;p23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25" name="Google Shape;325;p23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6" name="Google Shape;326;p23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" name="Google Shape;327;p23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328" name="Google Shape;328;p23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title" idx="2" hasCustomPrompt="1"/>
          </p:nvPr>
        </p:nvSpPr>
        <p:spPr>
          <a:xfrm>
            <a:off x="3955364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0" name="Google Shape;330;p23"/>
          <p:cNvSpPr txBox="1">
            <a:spLocks noGrp="1"/>
          </p:cNvSpPr>
          <p:nvPr>
            <p:ph type="title" idx="3"/>
          </p:nvPr>
        </p:nvSpPr>
        <p:spPr>
          <a:xfrm>
            <a:off x="32787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title" idx="4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2" name="Google Shape;332;p23"/>
          <p:cNvSpPr txBox="1">
            <a:spLocks noGrp="1"/>
          </p:cNvSpPr>
          <p:nvPr>
            <p:ph type="title" idx="5" hasCustomPrompt="1"/>
          </p:nvPr>
        </p:nvSpPr>
        <p:spPr>
          <a:xfrm>
            <a:off x="1206280" y="168348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3" name="Google Shape;333;p23"/>
          <p:cNvSpPr txBox="1">
            <a:spLocks noGrp="1"/>
          </p:cNvSpPr>
          <p:nvPr>
            <p:ph type="title" idx="6"/>
          </p:nvPr>
        </p:nvSpPr>
        <p:spPr>
          <a:xfrm>
            <a:off x="5296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4" name="Google Shape;334;p23"/>
          <p:cNvSpPr txBox="1">
            <a:spLocks noGrp="1"/>
          </p:cNvSpPr>
          <p:nvPr>
            <p:ph type="title" idx="7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5" name="Google Shape;335;p23"/>
          <p:cNvSpPr txBox="1">
            <a:spLocks noGrp="1"/>
          </p:cNvSpPr>
          <p:nvPr>
            <p:ph type="title" idx="8" hasCustomPrompt="1"/>
          </p:nvPr>
        </p:nvSpPr>
        <p:spPr>
          <a:xfrm>
            <a:off x="6704447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23"/>
          <p:cNvSpPr txBox="1">
            <a:spLocks noGrp="1"/>
          </p:cNvSpPr>
          <p:nvPr>
            <p:ph type="title" idx="9"/>
          </p:nvPr>
        </p:nvSpPr>
        <p:spPr>
          <a:xfrm>
            <a:off x="602772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7" name="Google Shape;337;p23"/>
          <p:cNvSpPr txBox="1">
            <a:spLocks noGrp="1"/>
          </p:cNvSpPr>
          <p:nvPr>
            <p:ph type="title" idx="13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2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24"/>
          <p:cNvGrpSpPr/>
          <p:nvPr/>
        </p:nvGrpSpPr>
        <p:grpSpPr>
          <a:xfrm>
            <a:off x="-2191523" y="1390225"/>
            <a:ext cx="12218996" cy="5082224"/>
            <a:chOff x="-2191523" y="1390225"/>
            <a:chExt cx="12218996" cy="5082224"/>
          </a:xfrm>
        </p:grpSpPr>
        <p:sp>
          <p:nvSpPr>
            <p:cNvPr id="340" name="Google Shape;340;p24"/>
            <p:cNvSpPr/>
            <p:nvPr/>
          </p:nvSpPr>
          <p:spPr>
            <a:xfrm rot="-1492155" flipH="1">
              <a:off x="-1921513" y="4047528"/>
              <a:ext cx="2854305" cy="19134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236235" y="4400575"/>
              <a:ext cx="306175" cy="808475"/>
            </a:xfrm>
            <a:custGeom>
              <a:avLst/>
              <a:gdLst/>
              <a:ahLst/>
              <a:cxnLst/>
              <a:rect l="l" t="t" r="r" b="b"/>
              <a:pathLst>
                <a:path w="12247" h="32339" extrusionOk="0">
                  <a:moveTo>
                    <a:pt x="9791" y="0"/>
                  </a:moveTo>
                  <a:cubicBezTo>
                    <a:pt x="8699" y="682"/>
                    <a:pt x="4844" y="2150"/>
                    <a:pt x="3241" y="4094"/>
                  </a:cubicBezTo>
                  <a:cubicBezTo>
                    <a:pt x="1638" y="6039"/>
                    <a:pt x="512" y="9313"/>
                    <a:pt x="171" y="11667"/>
                  </a:cubicBezTo>
                  <a:cubicBezTo>
                    <a:pt x="-170" y="14021"/>
                    <a:pt x="239" y="16614"/>
                    <a:pt x="1194" y="18217"/>
                  </a:cubicBezTo>
                  <a:cubicBezTo>
                    <a:pt x="2149" y="19820"/>
                    <a:pt x="4196" y="20332"/>
                    <a:pt x="5902" y="21287"/>
                  </a:cubicBezTo>
                  <a:cubicBezTo>
                    <a:pt x="7608" y="22242"/>
                    <a:pt x="10439" y="22584"/>
                    <a:pt x="11428" y="23948"/>
                  </a:cubicBezTo>
                  <a:cubicBezTo>
                    <a:pt x="12417" y="25313"/>
                    <a:pt x="11702" y="28076"/>
                    <a:pt x="11838" y="29474"/>
                  </a:cubicBezTo>
                  <a:cubicBezTo>
                    <a:pt x="11975" y="30873"/>
                    <a:pt x="12179" y="31862"/>
                    <a:pt x="12247" y="32339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24"/>
            <p:cNvSpPr/>
            <p:nvPr/>
          </p:nvSpPr>
          <p:spPr>
            <a:xfrm>
              <a:off x="5826025" y="1390225"/>
              <a:ext cx="4201448" cy="2816541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-40925" y="3126450"/>
              <a:ext cx="4062850" cy="2123550"/>
            </a:xfrm>
            <a:custGeom>
              <a:avLst/>
              <a:gdLst/>
              <a:ahLst/>
              <a:cxnLst/>
              <a:rect l="l" t="t" r="r" b="b"/>
              <a:pathLst>
                <a:path w="162514" h="84942" extrusionOk="0">
                  <a:moveTo>
                    <a:pt x="0" y="0"/>
                  </a:moveTo>
                  <a:cubicBezTo>
                    <a:pt x="1092" y="2149"/>
                    <a:pt x="3888" y="10302"/>
                    <a:pt x="6549" y="12895"/>
                  </a:cubicBezTo>
                  <a:cubicBezTo>
                    <a:pt x="9210" y="15488"/>
                    <a:pt x="13303" y="13953"/>
                    <a:pt x="15964" y="15556"/>
                  </a:cubicBezTo>
                  <a:cubicBezTo>
                    <a:pt x="18625" y="17159"/>
                    <a:pt x="21184" y="20434"/>
                    <a:pt x="22514" y="22515"/>
                  </a:cubicBezTo>
                  <a:cubicBezTo>
                    <a:pt x="23845" y="24596"/>
                    <a:pt x="23708" y="26472"/>
                    <a:pt x="23947" y="28041"/>
                  </a:cubicBezTo>
                  <a:cubicBezTo>
                    <a:pt x="24186" y="29610"/>
                    <a:pt x="24459" y="28996"/>
                    <a:pt x="23947" y="31930"/>
                  </a:cubicBezTo>
                  <a:cubicBezTo>
                    <a:pt x="23435" y="34864"/>
                    <a:pt x="21321" y="42744"/>
                    <a:pt x="20877" y="45644"/>
                  </a:cubicBezTo>
                  <a:cubicBezTo>
                    <a:pt x="20434" y="48544"/>
                    <a:pt x="21081" y="47486"/>
                    <a:pt x="21286" y="49328"/>
                  </a:cubicBezTo>
                  <a:cubicBezTo>
                    <a:pt x="21491" y="51170"/>
                    <a:pt x="20604" y="54479"/>
                    <a:pt x="22105" y="56696"/>
                  </a:cubicBezTo>
                  <a:cubicBezTo>
                    <a:pt x="23606" y="58913"/>
                    <a:pt x="27802" y="61370"/>
                    <a:pt x="30292" y="62632"/>
                  </a:cubicBezTo>
                  <a:cubicBezTo>
                    <a:pt x="32782" y="63894"/>
                    <a:pt x="33567" y="63553"/>
                    <a:pt x="37046" y="64269"/>
                  </a:cubicBezTo>
                  <a:cubicBezTo>
                    <a:pt x="40526" y="64985"/>
                    <a:pt x="46837" y="65702"/>
                    <a:pt x="51169" y="66930"/>
                  </a:cubicBezTo>
                  <a:cubicBezTo>
                    <a:pt x="55501" y="68158"/>
                    <a:pt x="60754" y="70308"/>
                    <a:pt x="63040" y="71638"/>
                  </a:cubicBezTo>
                  <a:cubicBezTo>
                    <a:pt x="65326" y="72969"/>
                    <a:pt x="63553" y="74129"/>
                    <a:pt x="64883" y="74913"/>
                  </a:cubicBezTo>
                  <a:cubicBezTo>
                    <a:pt x="66214" y="75698"/>
                    <a:pt x="66895" y="76038"/>
                    <a:pt x="71023" y="76345"/>
                  </a:cubicBezTo>
                  <a:cubicBezTo>
                    <a:pt x="75151" y="76652"/>
                    <a:pt x="83168" y="76891"/>
                    <a:pt x="89649" y="76755"/>
                  </a:cubicBezTo>
                  <a:cubicBezTo>
                    <a:pt x="96131" y="76619"/>
                    <a:pt x="104659" y="75118"/>
                    <a:pt x="109912" y="75527"/>
                  </a:cubicBezTo>
                  <a:cubicBezTo>
                    <a:pt x="115165" y="75936"/>
                    <a:pt x="118508" y="78427"/>
                    <a:pt x="121169" y="79211"/>
                  </a:cubicBezTo>
                  <a:cubicBezTo>
                    <a:pt x="123830" y="79996"/>
                    <a:pt x="122670" y="81053"/>
                    <a:pt x="125877" y="80234"/>
                  </a:cubicBezTo>
                  <a:cubicBezTo>
                    <a:pt x="129084" y="79415"/>
                    <a:pt x="136213" y="74367"/>
                    <a:pt x="140409" y="74299"/>
                  </a:cubicBezTo>
                  <a:cubicBezTo>
                    <a:pt x="144605" y="74231"/>
                    <a:pt x="148289" y="78392"/>
                    <a:pt x="151052" y="79825"/>
                  </a:cubicBezTo>
                  <a:cubicBezTo>
                    <a:pt x="153815" y="81258"/>
                    <a:pt x="155078" y="82042"/>
                    <a:pt x="156988" y="82895"/>
                  </a:cubicBezTo>
                  <a:cubicBezTo>
                    <a:pt x="158898" y="83748"/>
                    <a:pt x="161593" y="84601"/>
                    <a:pt x="162514" y="8494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title" idx="2"/>
          </p:nvPr>
        </p:nvSpPr>
        <p:spPr>
          <a:xfrm>
            <a:off x="1335850" y="1171800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title" idx="3"/>
          </p:nvPr>
        </p:nvSpPr>
        <p:spPr>
          <a:xfrm>
            <a:off x="1335850" y="1627200"/>
            <a:ext cx="251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title" idx="4"/>
          </p:nvPr>
        </p:nvSpPr>
        <p:spPr>
          <a:xfrm>
            <a:off x="1335900" y="3284400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title" idx="5"/>
          </p:nvPr>
        </p:nvSpPr>
        <p:spPr>
          <a:xfrm>
            <a:off x="1335850" y="3739800"/>
            <a:ext cx="251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title" idx="6"/>
          </p:nvPr>
        </p:nvSpPr>
        <p:spPr>
          <a:xfrm>
            <a:off x="1335700" y="2228100"/>
            <a:ext cx="25191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title" idx="7"/>
          </p:nvPr>
        </p:nvSpPr>
        <p:spPr>
          <a:xfrm>
            <a:off x="1335850" y="2683500"/>
            <a:ext cx="251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5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353" name="Google Shape;353;p25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5" name="Google Shape;355;p25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6" name="Google Shape;356;p25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7" name="Google Shape;357;p25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9" name="Google Shape;359;p25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0" name="Google Shape;360;p25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61" name="Google Shape;361;p25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362" name="Google Shape;362;p25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3" name="Google Shape;363;p25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4" name="Google Shape;364;p25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365" name="Google Shape;365;p25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5"/>
          <p:cNvSpPr txBox="1">
            <a:spLocks noGrp="1"/>
          </p:cNvSpPr>
          <p:nvPr>
            <p:ph type="title" idx="2"/>
          </p:nvPr>
        </p:nvSpPr>
        <p:spPr>
          <a:xfrm>
            <a:off x="4782863" y="2054650"/>
            <a:ext cx="2931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7" name="Google Shape;367;p25"/>
          <p:cNvSpPr txBox="1">
            <a:spLocks noGrp="1"/>
          </p:cNvSpPr>
          <p:nvPr>
            <p:ph type="title" idx="3"/>
          </p:nvPr>
        </p:nvSpPr>
        <p:spPr>
          <a:xfrm>
            <a:off x="4935262" y="1349075"/>
            <a:ext cx="23247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68" name="Google Shape;368;p25"/>
          <p:cNvSpPr txBox="1">
            <a:spLocks noGrp="1"/>
          </p:cNvSpPr>
          <p:nvPr>
            <p:ph type="title" idx="4"/>
          </p:nvPr>
        </p:nvSpPr>
        <p:spPr>
          <a:xfrm>
            <a:off x="1430139" y="2054650"/>
            <a:ext cx="2726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9" name="Google Shape;369;p25"/>
          <p:cNvSpPr txBox="1">
            <a:spLocks noGrp="1"/>
          </p:cNvSpPr>
          <p:nvPr>
            <p:ph type="title" idx="5"/>
          </p:nvPr>
        </p:nvSpPr>
        <p:spPr>
          <a:xfrm>
            <a:off x="1582537" y="1349075"/>
            <a:ext cx="23247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0" name="Google Shape;370;p25"/>
          <p:cNvSpPr txBox="1">
            <a:spLocks noGrp="1"/>
          </p:cNvSpPr>
          <p:nvPr>
            <p:ph type="title" idx="6"/>
          </p:nvPr>
        </p:nvSpPr>
        <p:spPr>
          <a:xfrm>
            <a:off x="4782863" y="3630250"/>
            <a:ext cx="2931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71" name="Google Shape;371;p25"/>
          <p:cNvSpPr txBox="1">
            <a:spLocks noGrp="1"/>
          </p:cNvSpPr>
          <p:nvPr>
            <p:ph type="title" idx="7"/>
          </p:nvPr>
        </p:nvSpPr>
        <p:spPr>
          <a:xfrm>
            <a:off x="4935262" y="2924675"/>
            <a:ext cx="23247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2" name="Google Shape;372;p25"/>
          <p:cNvSpPr txBox="1">
            <a:spLocks noGrp="1"/>
          </p:cNvSpPr>
          <p:nvPr>
            <p:ph type="title" idx="8"/>
          </p:nvPr>
        </p:nvSpPr>
        <p:spPr>
          <a:xfrm>
            <a:off x="1430139" y="3630250"/>
            <a:ext cx="2726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73" name="Google Shape;373;p25"/>
          <p:cNvSpPr txBox="1">
            <a:spLocks noGrp="1"/>
          </p:cNvSpPr>
          <p:nvPr>
            <p:ph type="title" idx="9"/>
          </p:nvPr>
        </p:nvSpPr>
        <p:spPr>
          <a:xfrm>
            <a:off x="1582537" y="2924675"/>
            <a:ext cx="23247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-49200" y="3049675"/>
            <a:ext cx="11378225" cy="4025797"/>
            <a:chOff x="-49200" y="3049675"/>
            <a:chExt cx="11378225" cy="4025797"/>
          </a:xfrm>
        </p:grpSpPr>
        <p:sp>
          <p:nvSpPr>
            <p:cNvPr id="40" name="Google Shape;40;p4"/>
            <p:cNvSpPr/>
            <p:nvPr/>
          </p:nvSpPr>
          <p:spPr>
            <a:xfrm flipH="1">
              <a:off x="7353127" y="3621211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49200" y="3049675"/>
              <a:ext cx="843975" cy="2317975"/>
            </a:xfrm>
            <a:custGeom>
              <a:avLst/>
              <a:gdLst/>
              <a:ahLst/>
              <a:cxnLst/>
              <a:rect l="l" t="t" r="r" b="b"/>
              <a:pathLst>
                <a:path w="33759" h="92719" extrusionOk="0">
                  <a:moveTo>
                    <a:pt x="0" y="0"/>
                  </a:moveTo>
                  <a:cubicBezTo>
                    <a:pt x="2286" y="955"/>
                    <a:pt x="10814" y="2320"/>
                    <a:pt x="13714" y="5731"/>
                  </a:cubicBezTo>
                  <a:cubicBezTo>
                    <a:pt x="16614" y="9142"/>
                    <a:pt x="17637" y="12247"/>
                    <a:pt x="17398" y="20468"/>
                  </a:cubicBezTo>
                  <a:cubicBezTo>
                    <a:pt x="17159" y="28689"/>
                    <a:pt x="11292" y="46121"/>
                    <a:pt x="12281" y="55059"/>
                  </a:cubicBezTo>
                  <a:cubicBezTo>
                    <a:pt x="13270" y="63997"/>
                    <a:pt x="19923" y="69080"/>
                    <a:pt x="23334" y="74094"/>
                  </a:cubicBezTo>
                  <a:cubicBezTo>
                    <a:pt x="26745" y="79109"/>
                    <a:pt x="31044" y="82042"/>
                    <a:pt x="32749" y="85146"/>
                  </a:cubicBezTo>
                  <a:cubicBezTo>
                    <a:pt x="34455" y="88250"/>
                    <a:pt x="33431" y="91457"/>
                    <a:pt x="33567" y="92719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4"/>
            <p:cNvSpPr/>
            <p:nvPr/>
          </p:nvSpPr>
          <p:spPr>
            <a:xfrm>
              <a:off x="4304525" y="3296025"/>
              <a:ext cx="5190000" cy="2191200"/>
            </a:xfrm>
            <a:custGeom>
              <a:avLst/>
              <a:gdLst/>
              <a:ahLst/>
              <a:cxnLst/>
              <a:rect l="l" t="t" r="r" b="b"/>
              <a:pathLst>
                <a:path w="207600" h="87648" extrusionOk="0">
                  <a:moveTo>
                    <a:pt x="0" y="87566"/>
                  </a:moveTo>
                  <a:cubicBezTo>
                    <a:pt x="3526" y="87238"/>
                    <a:pt x="15578" y="88550"/>
                    <a:pt x="21153" y="85598"/>
                  </a:cubicBezTo>
                  <a:cubicBezTo>
                    <a:pt x="26728" y="82646"/>
                    <a:pt x="26729" y="74120"/>
                    <a:pt x="33452" y="69856"/>
                  </a:cubicBezTo>
                  <a:cubicBezTo>
                    <a:pt x="40175" y="65593"/>
                    <a:pt x="50915" y="60181"/>
                    <a:pt x="61492" y="60017"/>
                  </a:cubicBezTo>
                  <a:cubicBezTo>
                    <a:pt x="72069" y="59853"/>
                    <a:pt x="88303" y="68134"/>
                    <a:pt x="96912" y="68872"/>
                  </a:cubicBezTo>
                  <a:cubicBezTo>
                    <a:pt x="105521" y="69610"/>
                    <a:pt x="106506" y="67643"/>
                    <a:pt x="113147" y="64445"/>
                  </a:cubicBezTo>
                  <a:cubicBezTo>
                    <a:pt x="119788" y="61247"/>
                    <a:pt x="128643" y="52228"/>
                    <a:pt x="136760" y="49686"/>
                  </a:cubicBezTo>
                  <a:cubicBezTo>
                    <a:pt x="144877" y="47144"/>
                    <a:pt x="153896" y="51244"/>
                    <a:pt x="161849" y="49194"/>
                  </a:cubicBezTo>
                  <a:cubicBezTo>
                    <a:pt x="169802" y="47144"/>
                    <a:pt x="176853" y="45587"/>
                    <a:pt x="184478" y="37388"/>
                  </a:cubicBezTo>
                  <a:cubicBezTo>
                    <a:pt x="192103" y="29189"/>
                    <a:pt x="203746" y="6231"/>
                    <a:pt x="207600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" name="Google Shape;43;p4"/>
            <p:cNvSpPr/>
            <p:nvPr/>
          </p:nvSpPr>
          <p:spPr>
            <a:xfrm>
              <a:off x="7311523" y="4784150"/>
              <a:ext cx="1980050" cy="824000"/>
            </a:xfrm>
            <a:custGeom>
              <a:avLst/>
              <a:gdLst/>
              <a:ahLst/>
              <a:cxnLst/>
              <a:rect l="l" t="t" r="r" b="b"/>
              <a:pathLst>
                <a:path w="79202" h="32960" extrusionOk="0">
                  <a:moveTo>
                    <a:pt x="0" y="0"/>
                  </a:moveTo>
                  <a:cubicBezTo>
                    <a:pt x="2870" y="820"/>
                    <a:pt x="11971" y="2787"/>
                    <a:pt x="17218" y="4919"/>
                  </a:cubicBezTo>
                  <a:cubicBezTo>
                    <a:pt x="22465" y="7051"/>
                    <a:pt x="25089" y="8691"/>
                    <a:pt x="31484" y="12791"/>
                  </a:cubicBezTo>
                  <a:cubicBezTo>
                    <a:pt x="37879" y="16891"/>
                    <a:pt x="47636" y="26156"/>
                    <a:pt x="55589" y="29517"/>
                  </a:cubicBezTo>
                  <a:cubicBezTo>
                    <a:pt x="63542" y="32879"/>
                    <a:pt x="75267" y="32386"/>
                    <a:pt x="79202" y="3296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_1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26"/>
          <p:cNvGrpSpPr/>
          <p:nvPr/>
        </p:nvGrpSpPr>
        <p:grpSpPr>
          <a:xfrm>
            <a:off x="-1084412" y="-61400"/>
            <a:ext cx="10269338" cy="3993925"/>
            <a:chOff x="-1084412" y="-61400"/>
            <a:chExt cx="10269338" cy="3993925"/>
          </a:xfrm>
        </p:grpSpPr>
        <p:sp>
          <p:nvSpPr>
            <p:cNvPr id="376" name="Google Shape;376;p26"/>
            <p:cNvSpPr/>
            <p:nvPr/>
          </p:nvSpPr>
          <p:spPr>
            <a:xfrm>
              <a:off x="-1084412" y="1210975"/>
              <a:ext cx="3721900" cy="2721550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" name="Google Shape;377;p26"/>
            <p:cNvGrpSpPr/>
            <p:nvPr/>
          </p:nvGrpSpPr>
          <p:grpSpPr>
            <a:xfrm>
              <a:off x="7148375" y="-61400"/>
              <a:ext cx="2036550" cy="1103125"/>
              <a:chOff x="7148375" y="-61400"/>
              <a:chExt cx="2036550" cy="1103125"/>
            </a:xfrm>
          </p:grpSpPr>
          <p:sp>
            <p:nvSpPr>
              <p:cNvPr id="378" name="Google Shape;378;p26"/>
              <p:cNvSpPr/>
              <p:nvPr/>
            </p:nvSpPr>
            <p:spPr>
              <a:xfrm>
                <a:off x="7936400" y="347950"/>
                <a:ext cx="1243425" cy="148400"/>
              </a:xfrm>
              <a:custGeom>
                <a:avLst/>
                <a:gdLst/>
                <a:ahLst/>
                <a:cxnLst/>
                <a:rect l="l" t="t" r="r" b="b"/>
                <a:pathLst>
                  <a:path w="49737" h="5936" extrusionOk="0">
                    <a:moveTo>
                      <a:pt x="0" y="5936"/>
                    </a:moveTo>
                    <a:cubicBezTo>
                      <a:pt x="2149" y="5663"/>
                      <a:pt x="8904" y="4878"/>
                      <a:pt x="12895" y="4298"/>
                    </a:cubicBezTo>
                    <a:cubicBezTo>
                      <a:pt x="16886" y="3718"/>
                      <a:pt x="20536" y="2422"/>
                      <a:pt x="23947" y="2456"/>
                    </a:cubicBezTo>
                    <a:cubicBezTo>
                      <a:pt x="27358" y="2490"/>
                      <a:pt x="30497" y="4264"/>
                      <a:pt x="33362" y="4503"/>
                    </a:cubicBezTo>
                    <a:cubicBezTo>
                      <a:pt x="36228" y="4742"/>
                      <a:pt x="38957" y="4435"/>
                      <a:pt x="41140" y="3889"/>
                    </a:cubicBezTo>
                    <a:cubicBezTo>
                      <a:pt x="43323" y="3343"/>
                      <a:pt x="45029" y="1876"/>
                      <a:pt x="46462" y="1228"/>
                    </a:cubicBezTo>
                    <a:cubicBezTo>
                      <a:pt x="47895" y="580"/>
                      <a:pt x="49191" y="205"/>
                      <a:pt x="49737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9" name="Google Shape;379;p26"/>
              <p:cNvSpPr/>
              <p:nvPr/>
            </p:nvSpPr>
            <p:spPr>
              <a:xfrm>
                <a:off x="7148375" y="-61400"/>
                <a:ext cx="2036550" cy="1103125"/>
              </a:xfrm>
              <a:custGeom>
                <a:avLst/>
                <a:gdLst/>
                <a:ahLst/>
                <a:cxnLst/>
                <a:rect l="l" t="t" r="r" b="b"/>
                <a:pathLst>
                  <a:path w="81462" h="44125" extrusionOk="0">
                    <a:moveTo>
                      <a:pt x="0" y="0"/>
                    </a:moveTo>
                    <a:cubicBezTo>
                      <a:pt x="1808" y="1365"/>
                      <a:pt x="8358" y="6038"/>
                      <a:pt x="10848" y="8187"/>
                    </a:cubicBezTo>
                    <a:cubicBezTo>
                      <a:pt x="13338" y="10336"/>
                      <a:pt x="13305" y="12076"/>
                      <a:pt x="14942" y="12895"/>
                    </a:cubicBezTo>
                    <a:cubicBezTo>
                      <a:pt x="16580" y="13714"/>
                      <a:pt x="18046" y="12724"/>
                      <a:pt x="20673" y="13099"/>
                    </a:cubicBezTo>
                    <a:cubicBezTo>
                      <a:pt x="23300" y="13474"/>
                      <a:pt x="29065" y="13918"/>
                      <a:pt x="30702" y="15146"/>
                    </a:cubicBezTo>
                    <a:cubicBezTo>
                      <a:pt x="32340" y="16374"/>
                      <a:pt x="29713" y="18148"/>
                      <a:pt x="30498" y="20468"/>
                    </a:cubicBezTo>
                    <a:cubicBezTo>
                      <a:pt x="31283" y="22788"/>
                      <a:pt x="33432" y="27017"/>
                      <a:pt x="35410" y="29064"/>
                    </a:cubicBezTo>
                    <a:cubicBezTo>
                      <a:pt x="37389" y="31111"/>
                      <a:pt x="39435" y="32202"/>
                      <a:pt x="42369" y="32748"/>
                    </a:cubicBezTo>
                    <a:cubicBezTo>
                      <a:pt x="45303" y="33294"/>
                      <a:pt x="50112" y="32203"/>
                      <a:pt x="53012" y="32339"/>
                    </a:cubicBezTo>
                    <a:cubicBezTo>
                      <a:pt x="55912" y="32476"/>
                      <a:pt x="58164" y="32782"/>
                      <a:pt x="59767" y="33567"/>
                    </a:cubicBezTo>
                    <a:cubicBezTo>
                      <a:pt x="61370" y="34352"/>
                      <a:pt x="60483" y="35410"/>
                      <a:pt x="62632" y="37047"/>
                    </a:cubicBezTo>
                    <a:cubicBezTo>
                      <a:pt x="64781" y="38685"/>
                      <a:pt x="70068" y="42232"/>
                      <a:pt x="72661" y="43392"/>
                    </a:cubicBezTo>
                    <a:cubicBezTo>
                      <a:pt x="75254" y="44552"/>
                      <a:pt x="76721" y="43972"/>
                      <a:pt x="78188" y="44006"/>
                    </a:cubicBezTo>
                    <a:cubicBezTo>
                      <a:pt x="79655" y="44040"/>
                      <a:pt x="80916" y="43664"/>
                      <a:pt x="81462" y="43596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380" name="Google Shape;380;p2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6"/>
          <p:cNvSpPr txBox="1">
            <a:spLocks noGrp="1"/>
          </p:cNvSpPr>
          <p:nvPr>
            <p:ph type="title" idx="2"/>
          </p:nvPr>
        </p:nvSpPr>
        <p:spPr>
          <a:xfrm>
            <a:off x="6452995" y="1853986"/>
            <a:ext cx="190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2" name="Google Shape;382;p26"/>
          <p:cNvSpPr txBox="1">
            <a:spLocks noGrp="1"/>
          </p:cNvSpPr>
          <p:nvPr>
            <p:ph type="title" idx="3"/>
          </p:nvPr>
        </p:nvSpPr>
        <p:spPr>
          <a:xfrm>
            <a:off x="6452995" y="2233186"/>
            <a:ext cx="19011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3" name="Google Shape;383;p26"/>
          <p:cNvSpPr txBox="1">
            <a:spLocks noGrp="1"/>
          </p:cNvSpPr>
          <p:nvPr>
            <p:ph type="title" idx="4"/>
          </p:nvPr>
        </p:nvSpPr>
        <p:spPr>
          <a:xfrm>
            <a:off x="4315700" y="1853986"/>
            <a:ext cx="190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4" name="Google Shape;384;p26"/>
          <p:cNvSpPr txBox="1">
            <a:spLocks noGrp="1"/>
          </p:cNvSpPr>
          <p:nvPr>
            <p:ph type="title" idx="5"/>
          </p:nvPr>
        </p:nvSpPr>
        <p:spPr>
          <a:xfrm>
            <a:off x="4315700" y="2233186"/>
            <a:ext cx="1901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5" name="Google Shape;385;p26"/>
          <p:cNvSpPr txBox="1">
            <a:spLocks noGrp="1"/>
          </p:cNvSpPr>
          <p:nvPr>
            <p:ph type="title" idx="6"/>
          </p:nvPr>
        </p:nvSpPr>
        <p:spPr>
          <a:xfrm>
            <a:off x="6452995" y="3745456"/>
            <a:ext cx="190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6" name="Google Shape;386;p26"/>
          <p:cNvSpPr txBox="1">
            <a:spLocks noGrp="1"/>
          </p:cNvSpPr>
          <p:nvPr>
            <p:ph type="title" idx="7"/>
          </p:nvPr>
        </p:nvSpPr>
        <p:spPr>
          <a:xfrm>
            <a:off x="6452995" y="4124656"/>
            <a:ext cx="19011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7" name="Google Shape;387;p26"/>
          <p:cNvSpPr txBox="1">
            <a:spLocks noGrp="1"/>
          </p:cNvSpPr>
          <p:nvPr>
            <p:ph type="title" idx="8"/>
          </p:nvPr>
        </p:nvSpPr>
        <p:spPr>
          <a:xfrm>
            <a:off x="4315700" y="3745456"/>
            <a:ext cx="190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8" name="Google Shape;388;p26"/>
          <p:cNvSpPr txBox="1">
            <a:spLocks noGrp="1"/>
          </p:cNvSpPr>
          <p:nvPr>
            <p:ph type="title" idx="9"/>
          </p:nvPr>
        </p:nvSpPr>
        <p:spPr>
          <a:xfrm>
            <a:off x="4315700" y="4124656"/>
            <a:ext cx="1901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27"/>
          <p:cNvGrpSpPr/>
          <p:nvPr/>
        </p:nvGrpSpPr>
        <p:grpSpPr>
          <a:xfrm>
            <a:off x="-1157658" y="-938040"/>
            <a:ext cx="11077535" cy="6504790"/>
            <a:chOff x="-1157658" y="-938040"/>
            <a:chExt cx="11077535" cy="6504790"/>
          </a:xfrm>
        </p:grpSpPr>
        <p:sp>
          <p:nvSpPr>
            <p:cNvPr id="391" name="Google Shape;391;p27"/>
            <p:cNvSpPr/>
            <p:nvPr/>
          </p:nvSpPr>
          <p:spPr>
            <a:xfrm rot="-1313511">
              <a:off x="-964491" y="-629670"/>
              <a:ext cx="1926554" cy="1408746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2" name="Google Shape;392;p27"/>
            <p:cNvGrpSpPr/>
            <p:nvPr/>
          </p:nvGrpSpPr>
          <p:grpSpPr>
            <a:xfrm rot="10800000" flipH="1">
              <a:off x="-35825" y="-56300"/>
              <a:ext cx="9205400" cy="2292399"/>
              <a:chOff x="-35825" y="2983175"/>
              <a:chExt cx="9205400" cy="2292399"/>
            </a:xfrm>
          </p:grpSpPr>
          <p:sp>
            <p:nvSpPr>
              <p:cNvPr id="393" name="Google Shape;393;p27"/>
              <p:cNvSpPr/>
              <p:nvPr/>
            </p:nvSpPr>
            <p:spPr>
              <a:xfrm>
                <a:off x="8737575" y="4559200"/>
                <a:ext cx="150500" cy="660100"/>
              </a:xfrm>
              <a:custGeom>
                <a:avLst/>
                <a:gdLst/>
                <a:ahLst/>
                <a:cxnLst/>
                <a:rect l="l" t="t" r="r" b="b"/>
                <a:pathLst>
                  <a:path w="6020" h="26404" extrusionOk="0">
                    <a:moveTo>
                      <a:pt x="1520" y="0"/>
                    </a:moveTo>
                    <a:cubicBezTo>
                      <a:pt x="2236" y="1399"/>
                      <a:pt x="5272" y="5765"/>
                      <a:pt x="5818" y="8392"/>
                    </a:cubicBezTo>
                    <a:cubicBezTo>
                      <a:pt x="6364" y="11019"/>
                      <a:pt x="5716" y="13407"/>
                      <a:pt x="4795" y="15761"/>
                    </a:cubicBezTo>
                    <a:cubicBezTo>
                      <a:pt x="3874" y="18115"/>
                      <a:pt x="1008" y="20741"/>
                      <a:pt x="292" y="22515"/>
                    </a:cubicBezTo>
                    <a:cubicBezTo>
                      <a:pt x="-424" y="24289"/>
                      <a:pt x="463" y="25756"/>
                      <a:pt x="497" y="2640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94" name="Google Shape;394;p27"/>
              <p:cNvGrpSpPr/>
              <p:nvPr/>
            </p:nvGrpSpPr>
            <p:grpSpPr>
              <a:xfrm>
                <a:off x="-35825" y="2983175"/>
                <a:ext cx="1985371" cy="2292399"/>
                <a:chOff x="-35825" y="2983175"/>
                <a:chExt cx="1985371" cy="2292399"/>
              </a:xfrm>
            </p:grpSpPr>
            <p:sp>
              <p:nvSpPr>
                <p:cNvPr id="395" name="Google Shape;395;p27"/>
                <p:cNvSpPr/>
                <p:nvPr/>
              </p:nvSpPr>
              <p:spPr>
                <a:xfrm>
                  <a:off x="85496" y="4604824"/>
                  <a:ext cx="1864050" cy="67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62" h="26830" extrusionOk="0">
                      <a:moveTo>
                        <a:pt x="60" y="25602"/>
                      </a:moveTo>
                      <a:cubicBezTo>
                        <a:pt x="60" y="24033"/>
                        <a:pt x="26" y="18848"/>
                        <a:pt x="60" y="16187"/>
                      </a:cubicBezTo>
                      <a:cubicBezTo>
                        <a:pt x="94" y="13526"/>
                        <a:pt x="-179" y="11377"/>
                        <a:pt x="264" y="9637"/>
                      </a:cubicBezTo>
                      <a:cubicBezTo>
                        <a:pt x="707" y="7897"/>
                        <a:pt x="1390" y="6840"/>
                        <a:pt x="2720" y="5748"/>
                      </a:cubicBezTo>
                      <a:cubicBezTo>
                        <a:pt x="4051" y="4657"/>
                        <a:pt x="5859" y="3566"/>
                        <a:pt x="8247" y="3088"/>
                      </a:cubicBezTo>
                      <a:cubicBezTo>
                        <a:pt x="10635" y="2611"/>
                        <a:pt x="14251" y="3395"/>
                        <a:pt x="17048" y="2883"/>
                      </a:cubicBezTo>
                      <a:cubicBezTo>
                        <a:pt x="19845" y="2371"/>
                        <a:pt x="21994" y="-51"/>
                        <a:pt x="25030" y="17"/>
                      </a:cubicBezTo>
                      <a:cubicBezTo>
                        <a:pt x="28066" y="85"/>
                        <a:pt x="32535" y="1893"/>
                        <a:pt x="35264" y="3292"/>
                      </a:cubicBezTo>
                      <a:cubicBezTo>
                        <a:pt x="37993" y="4691"/>
                        <a:pt x="38471" y="6874"/>
                        <a:pt x="41405" y="8409"/>
                      </a:cubicBezTo>
                      <a:cubicBezTo>
                        <a:pt x="44339" y="9944"/>
                        <a:pt x="49968" y="11241"/>
                        <a:pt x="52867" y="12503"/>
                      </a:cubicBezTo>
                      <a:cubicBezTo>
                        <a:pt x="55767" y="13765"/>
                        <a:pt x="56551" y="14140"/>
                        <a:pt x="58802" y="15982"/>
                      </a:cubicBezTo>
                      <a:cubicBezTo>
                        <a:pt x="61053" y="17824"/>
                        <a:pt x="63748" y="21747"/>
                        <a:pt x="66375" y="23555"/>
                      </a:cubicBezTo>
                      <a:cubicBezTo>
                        <a:pt x="69002" y="25363"/>
                        <a:pt x="73198" y="26284"/>
                        <a:pt x="74562" y="2683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6" name="Google Shape;396;p27"/>
                <p:cNvSpPr/>
                <p:nvPr/>
              </p:nvSpPr>
              <p:spPr>
                <a:xfrm>
                  <a:off x="-35825" y="2983175"/>
                  <a:ext cx="733425" cy="228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7" h="91287" extrusionOk="0">
                      <a:moveTo>
                        <a:pt x="0" y="0"/>
                      </a:moveTo>
                      <a:cubicBezTo>
                        <a:pt x="1126" y="1160"/>
                        <a:pt x="4299" y="3104"/>
                        <a:pt x="6755" y="6959"/>
                      </a:cubicBezTo>
                      <a:cubicBezTo>
                        <a:pt x="9211" y="10814"/>
                        <a:pt x="12929" y="18251"/>
                        <a:pt x="14737" y="23129"/>
                      </a:cubicBezTo>
                      <a:cubicBezTo>
                        <a:pt x="16545" y="28007"/>
                        <a:pt x="17364" y="32100"/>
                        <a:pt x="17603" y="36228"/>
                      </a:cubicBezTo>
                      <a:cubicBezTo>
                        <a:pt x="17842" y="40356"/>
                        <a:pt x="16477" y="44313"/>
                        <a:pt x="16170" y="47895"/>
                      </a:cubicBezTo>
                      <a:cubicBezTo>
                        <a:pt x="15863" y="51477"/>
                        <a:pt x="15146" y="54752"/>
                        <a:pt x="15760" y="57720"/>
                      </a:cubicBezTo>
                      <a:cubicBezTo>
                        <a:pt x="16374" y="60688"/>
                        <a:pt x="17910" y="62837"/>
                        <a:pt x="19854" y="65702"/>
                      </a:cubicBezTo>
                      <a:cubicBezTo>
                        <a:pt x="21799" y="68568"/>
                        <a:pt x="25926" y="72730"/>
                        <a:pt x="27427" y="74913"/>
                      </a:cubicBezTo>
                      <a:cubicBezTo>
                        <a:pt x="28928" y="77096"/>
                        <a:pt x="28553" y="76926"/>
                        <a:pt x="28860" y="78802"/>
                      </a:cubicBezTo>
                      <a:cubicBezTo>
                        <a:pt x="29167" y="80678"/>
                        <a:pt x="29201" y="84089"/>
                        <a:pt x="29269" y="86170"/>
                      </a:cubicBezTo>
                      <a:cubicBezTo>
                        <a:pt x="29337" y="88251"/>
                        <a:pt x="29269" y="90434"/>
                        <a:pt x="29269" y="91287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97" name="Google Shape;397;p27"/>
              <p:cNvSpPr/>
              <p:nvPr/>
            </p:nvSpPr>
            <p:spPr>
              <a:xfrm>
                <a:off x="8141075" y="4190775"/>
                <a:ext cx="1028500" cy="1043875"/>
              </a:xfrm>
              <a:custGeom>
                <a:avLst/>
                <a:gdLst/>
                <a:ahLst/>
                <a:cxnLst/>
                <a:rect l="l" t="t" r="r" b="b"/>
                <a:pathLst>
                  <a:path w="41140" h="41755" extrusionOk="0">
                    <a:moveTo>
                      <a:pt x="41140" y="0"/>
                    </a:moveTo>
                    <a:cubicBezTo>
                      <a:pt x="40151" y="512"/>
                      <a:pt x="36570" y="1877"/>
                      <a:pt x="35205" y="3071"/>
                    </a:cubicBezTo>
                    <a:cubicBezTo>
                      <a:pt x="33841" y="4265"/>
                      <a:pt x="33670" y="5697"/>
                      <a:pt x="32953" y="7164"/>
                    </a:cubicBezTo>
                    <a:cubicBezTo>
                      <a:pt x="32237" y="8631"/>
                      <a:pt x="32271" y="10644"/>
                      <a:pt x="30906" y="11872"/>
                    </a:cubicBezTo>
                    <a:cubicBezTo>
                      <a:pt x="29542" y="13100"/>
                      <a:pt x="26472" y="13783"/>
                      <a:pt x="24766" y="14533"/>
                    </a:cubicBezTo>
                    <a:cubicBezTo>
                      <a:pt x="23061" y="15284"/>
                      <a:pt x="21901" y="14704"/>
                      <a:pt x="20673" y="16375"/>
                    </a:cubicBezTo>
                    <a:cubicBezTo>
                      <a:pt x="19445" y="18047"/>
                      <a:pt x="18319" y="22788"/>
                      <a:pt x="17398" y="24562"/>
                    </a:cubicBezTo>
                    <a:cubicBezTo>
                      <a:pt x="16477" y="26336"/>
                      <a:pt x="16135" y="26370"/>
                      <a:pt x="15146" y="27018"/>
                    </a:cubicBezTo>
                    <a:cubicBezTo>
                      <a:pt x="14157" y="27666"/>
                      <a:pt x="12622" y="27496"/>
                      <a:pt x="11462" y="28451"/>
                    </a:cubicBezTo>
                    <a:cubicBezTo>
                      <a:pt x="10302" y="29406"/>
                      <a:pt x="9176" y="31146"/>
                      <a:pt x="8187" y="32749"/>
                    </a:cubicBezTo>
                    <a:cubicBezTo>
                      <a:pt x="7198" y="34352"/>
                      <a:pt x="6891" y="36570"/>
                      <a:pt x="5526" y="38071"/>
                    </a:cubicBezTo>
                    <a:cubicBezTo>
                      <a:pt x="4162" y="39572"/>
                      <a:pt x="921" y="41141"/>
                      <a:pt x="0" y="41755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98" name="Google Shape;398;p27"/>
            <p:cNvSpPr/>
            <p:nvPr/>
          </p:nvSpPr>
          <p:spPr>
            <a:xfrm>
              <a:off x="82874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27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00" name="Google Shape;400;p27"/>
          <p:cNvSpPr txBox="1">
            <a:spLocks noGrp="1"/>
          </p:cNvSpPr>
          <p:nvPr>
            <p:ph type="title" idx="2"/>
          </p:nvPr>
        </p:nvSpPr>
        <p:spPr>
          <a:xfrm>
            <a:off x="3405675" y="15159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01" name="Google Shape;401;p27"/>
          <p:cNvSpPr txBox="1">
            <a:spLocks noGrp="1"/>
          </p:cNvSpPr>
          <p:nvPr>
            <p:ph type="title" idx="3"/>
          </p:nvPr>
        </p:nvSpPr>
        <p:spPr>
          <a:xfrm>
            <a:off x="3349512" y="1971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2" name="Google Shape;402;p27"/>
          <p:cNvSpPr txBox="1">
            <a:spLocks noGrp="1"/>
          </p:cNvSpPr>
          <p:nvPr>
            <p:ph type="title" idx="4"/>
          </p:nvPr>
        </p:nvSpPr>
        <p:spPr>
          <a:xfrm>
            <a:off x="783300" y="15159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03" name="Google Shape;403;p27"/>
          <p:cNvSpPr txBox="1">
            <a:spLocks noGrp="1"/>
          </p:cNvSpPr>
          <p:nvPr>
            <p:ph type="title" idx="5"/>
          </p:nvPr>
        </p:nvSpPr>
        <p:spPr>
          <a:xfrm>
            <a:off x="727200" y="1971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4" name="Google Shape;404;p27"/>
          <p:cNvSpPr txBox="1">
            <a:spLocks noGrp="1"/>
          </p:cNvSpPr>
          <p:nvPr>
            <p:ph type="title" idx="6"/>
          </p:nvPr>
        </p:nvSpPr>
        <p:spPr>
          <a:xfrm>
            <a:off x="6027838" y="15159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05" name="Google Shape;405;p27"/>
          <p:cNvSpPr txBox="1">
            <a:spLocks noGrp="1"/>
          </p:cNvSpPr>
          <p:nvPr>
            <p:ph type="title" idx="7"/>
          </p:nvPr>
        </p:nvSpPr>
        <p:spPr>
          <a:xfrm>
            <a:off x="5971700" y="1971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6" name="Google Shape;406;p27"/>
          <p:cNvSpPr txBox="1">
            <a:spLocks noGrp="1"/>
          </p:cNvSpPr>
          <p:nvPr>
            <p:ph type="title" idx="8"/>
          </p:nvPr>
        </p:nvSpPr>
        <p:spPr>
          <a:xfrm>
            <a:off x="3405675" y="3167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07" name="Google Shape;407;p27"/>
          <p:cNvSpPr txBox="1">
            <a:spLocks noGrp="1"/>
          </p:cNvSpPr>
          <p:nvPr>
            <p:ph type="title" idx="9"/>
          </p:nvPr>
        </p:nvSpPr>
        <p:spPr>
          <a:xfrm>
            <a:off x="3349512" y="36231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8" name="Google Shape;408;p27"/>
          <p:cNvSpPr txBox="1">
            <a:spLocks noGrp="1"/>
          </p:cNvSpPr>
          <p:nvPr>
            <p:ph type="title" idx="13"/>
          </p:nvPr>
        </p:nvSpPr>
        <p:spPr>
          <a:xfrm>
            <a:off x="783300" y="3167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09" name="Google Shape;409;p27"/>
          <p:cNvSpPr txBox="1">
            <a:spLocks noGrp="1"/>
          </p:cNvSpPr>
          <p:nvPr>
            <p:ph type="title" idx="14"/>
          </p:nvPr>
        </p:nvSpPr>
        <p:spPr>
          <a:xfrm>
            <a:off x="727200" y="36231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0" name="Google Shape;410;p27"/>
          <p:cNvSpPr txBox="1">
            <a:spLocks noGrp="1"/>
          </p:cNvSpPr>
          <p:nvPr>
            <p:ph type="title" idx="15"/>
          </p:nvPr>
        </p:nvSpPr>
        <p:spPr>
          <a:xfrm>
            <a:off x="6027838" y="3167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1" name="Google Shape;411;p27"/>
          <p:cNvSpPr txBox="1">
            <a:spLocks noGrp="1"/>
          </p:cNvSpPr>
          <p:nvPr>
            <p:ph type="title" idx="16"/>
          </p:nvPr>
        </p:nvSpPr>
        <p:spPr>
          <a:xfrm>
            <a:off x="5971700" y="36231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28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414" name="Google Shape;414;p28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415" name="Google Shape;415;p28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avLst/>
                <a:gdLst/>
                <a:ahLst/>
                <a:cxnLst/>
                <a:rect l="l" t="t" r="r" b="b"/>
                <a:pathLst>
                  <a:path w="28779" h="18755" extrusionOk="0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6" name="Google Shape;416;p28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avLst/>
                <a:gdLst/>
                <a:ahLst/>
                <a:cxnLst/>
                <a:rect l="l" t="t" r="r" b="b"/>
                <a:pathLst>
                  <a:path w="9335" h="31238" extrusionOk="0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7" name="Google Shape;417;p28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8" name="Google Shape;418;p28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avLst/>
                <a:gdLst/>
                <a:ahLst/>
                <a:cxnLst/>
                <a:rect l="l" t="t" r="r" b="b"/>
                <a:pathLst>
                  <a:path w="80433" h="134054" extrusionOk="0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9" name="Google Shape;419;p28"/>
              <p:cNvSpPr/>
              <p:nvPr/>
            </p:nvSpPr>
            <p:spPr>
              <a:xfrm rot="2497583" flipH="1">
                <a:off x="8493258" y="-659075"/>
                <a:ext cx="1766335" cy="1534592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avLst/>
                <a:gdLst/>
                <a:ahLst/>
                <a:cxnLst/>
                <a:rect l="l" t="t" r="r" b="b"/>
                <a:pathLst>
                  <a:path w="53622" h="42061" extrusionOk="0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21" name="Google Shape;421;p28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28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28"/>
          <p:cNvSpPr txBox="1">
            <a:spLocks noGrp="1"/>
          </p:cNvSpPr>
          <p:nvPr>
            <p:ph type="subTitle" idx="1"/>
          </p:nvPr>
        </p:nvSpPr>
        <p:spPr>
          <a:xfrm>
            <a:off x="1377125" y="2298500"/>
            <a:ext cx="24975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6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30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442" name="Google Shape;442;p30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3" name="Google Shape;443;p30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44" name="Google Shape;444;p30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45" name="Google Shape;445;p30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46" name="Google Shape;446;p30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7" name="Google Shape;447;p30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8" name="Google Shape;448;p30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9" name="Google Shape;449;p30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50" name="Google Shape;450;p30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" name="Google Shape;451;p30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2" name="Google Shape;452;p30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53" name="Google Shape;453;p30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0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30"/>
          <p:cNvSpPr txBox="1">
            <a:spLocks noGrp="1"/>
          </p:cNvSpPr>
          <p:nvPr>
            <p:ph type="subTitle" idx="1"/>
          </p:nvPr>
        </p:nvSpPr>
        <p:spPr>
          <a:xfrm>
            <a:off x="1215975" y="1496998"/>
            <a:ext cx="3606300" cy="1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30"/>
          <p:cNvSpPr txBox="1">
            <a:spLocks noGrp="1"/>
          </p:cNvSpPr>
          <p:nvPr>
            <p:ph type="title" idx="2"/>
          </p:nvPr>
        </p:nvSpPr>
        <p:spPr>
          <a:xfrm>
            <a:off x="1215975" y="1070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30"/>
          <p:cNvSpPr txBox="1">
            <a:spLocks noGrp="1"/>
          </p:cNvSpPr>
          <p:nvPr>
            <p:ph type="subTitle" idx="3"/>
          </p:nvPr>
        </p:nvSpPr>
        <p:spPr>
          <a:xfrm>
            <a:off x="1215975" y="3060000"/>
            <a:ext cx="3606300" cy="15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8" name="Google Shape;458;p30"/>
          <p:cNvSpPr txBox="1">
            <a:spLocks noGrp="1"/>
          </p:cNvSpPr>
          <p:nvPr>
            <p:ph type="title" idx="4"/>
          </p:nvPr>
        </p:nvSpPr>
        <p:spPr>
          <a:xfrm>
            <a:off x="1215975" y="2633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30"/>
          <p:cNvSpPr txBox="1">
            <a:spLocks noGrp="1"/>
          </p:cNvSpPr>
          <p:nvPr>
            <p:ph type="subTitle" idx="5"/>
          </p:nvPr>
        </p:nvSpPr>
        <p:spPr>
          <a:xfrm>
            <a:off x="5219700" y="3779223"/>
            <a:ext cx="3317700" cy="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0" name="Google Shape;460;p30"/>
          <p:cNvSpPr txBox="1">
            <a:spLocks noGrp="1"/>
          </p:cNvSpPr>
          <p:nvPr>
            <p:ph type="title" idx="6"/>
          </p:nvPr>
        </p:nvSpPr>
        <p:spPr>
          <a:xfrm>
            <a:off x="5219700" y="3353098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30"/>
          <p:cNvSpPr txBox="1">
            <a:spLocks noGrp="1"/>
          </p:cNvSpPr>
          <p:nvPr>
            <p:ph type="subTitle" idx="7"/>
          </p:nvPr>
        </p:nvSpPr>
        <p:spPr>
          <a:xfrm>
            <a:off x="5219700" y="1496998"/>
            <a:ext cx="3317700" cy="18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30"/>
          <p:cNvSpPr txBox="1">
            <a:spLocks noGrp="1"/>
          </p:cNvSpPr>
          <p:nvPr>
            <p:ph type="title" idx="8"/>
          </p:nvPr>
        </p:nvSpPr>
        <p:spPr>
          <a:xfrm>
            <a:off x="5219700" y="1070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5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1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465" name="Google Shape;465;p31"/>
            <p:cNvSpPr/>
            <p:nvPr/>
          </p:nvSpPr>
          <p:spPr>
            <a:xfrm rot="993073" flipH="1">
              <a:off x="8559736" y="1460242"/>
              <a:ext cx="1599286" cy="1389460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7920300" y="135212"/>
              <a:ext cx="1242150" cy="916325"/>
            </a:xfrm>
            <a:custGeom>
              <a:avLst/>
              <a:gdLst/>
              <a:ahLst/>
              <a:cxnLst/>
              <a:rect l="l" t="t" r="r" b="b"/>
              <a:pathLst>
                <a:path w="49686" h="36653" extrusionOk="0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7" name="Google Shape;467;p31"/>
            <p:cNvSpPr/>
            <p:nvPr/>
          </p:nvSpPr>
          <p:spPr>
            <a:xfrm>
              <a:off x="1192975" y="3775675"/>
              <a:ext cx="141425" cy="461200"/>
            </a:xfrm>
            <a:custGeom>
              <a:avLst/>
              <a:gdLst/>
              <a:ahLst/>
              <a:cxnLst/>
              <a:rect l="l" t="t" r="r" b="b"/>
              <a:pathLst>
                <a:path w="5657" h="18448" extrusionOk="0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8" name="Google Shape;468;p31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36900" y="2490475"/>
              <a:ext cx="412125" cy="2459700"/>
            </a:xfrm>
            <a:custGeom>
              <a:avLst/>
              <a:gdLst/>
              <a:ahLst/>
              <a:cxnLst/>
              <a:rect l="l" t="t" r="r" b="b"/>
              <a:pathLst>
                <a:path w="16485" h="98388" extrusionOk="0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0" name="Google Shape;470;p31"/>
            <p:cNvSpPr/>
            <p:nvPr/>
          </p:nvSpPr>
          <p:spPr>
            <a:xfrm>
              <a:off x="166025" y="4062114"/>
              <a:ext cx="1734100" cy="736475"/>
            </a:xfrm>
            <a:custGeom>
              <a:avLst/>
              <a:gdLst/>
              <a:ahLst/>
              <a:cxnLst/>
              <a:rect l="l" t="t" r="r" b="b"/>
              <a:pathLst>
                <a:path w="69364" h="29459" extrusionOk="0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" name="Google Shape;471;p31"/>
            <p:cNvSpPr/>
            <p:nvPr/>
          </p:nvSpPr>
          <p:spPr>
            <a:xfrm>
              <a:off x="-92250" y="1830175"/>
              <a:ext cx="2496703" cy="3390662"/>
            </a:xfrm>
            <a:custGeom>
              <a:avLst/>
              <a:gdLst/>
              <a:ahLst/>
              <a:cxnLst/>
              <a:rect l="l" t="t" r="r" b="b"/>
              <a:pathLst>
                <a:path w="96175" h="130611" extrusionOk="0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2" name="Google Shape;472;p31"/>
            <p:cNvSpPr/>
            <p:nvPr/>
          </p:nvSpPr>
          <p:spPr>
            <a:xfrm>
              <a:off x="7034800" y="245975"/>
              <a:ext cx="737900" cy="750725"/>
            </a:xfrm>
            <a:custGeom>
              <a:avLst/>
              <a:gdLst/>
              <a:ahLst/>
              <a:cxnLst/>
              <a:rect l="l" t="t" r="r" b="b"/>
              <a:pathLst>
                <a:path w="29516" h="30029" extrusionOk="0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3" name="Google Shape;473;p31"/>
            <p:cNvSpPr/>
            <p:nvPr/>
          </p:nvSpPr>
          <p:spPr>
            <a:xfrm>
              <a:off x="8811950" y="651825"/>
              <a:ext cx="245950" cy="356650"/>
            </a:xfrm>
            <a:custGeom>
              <a:avLst/>
              <a:gdLst/>
              <a:ahLst/>
              <a:cxnLst/>
              <a:rect l="l" t="t" r="r" b="b"/>
              <a:pathLst>
                <a:path w="9838" h="14266" extrusionOk="0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4" name="Google Shape;474;p31"/>
            <p:cNvSpPr/>
            <p:nvPr/>
          </p:nvSpPr>
          <p:spPr>
            <a:xfrm>
              <a:off x="8781200" y="1783300"/>
              <a:ext cx="393550" cy="296450"/>
            </a:xfrm>
            <a:custGeom>
              <a:avLst/>
              <a:gdLst/>
              <a:ahLst/>
              <a:cxnLst/>
              <a:rect l="l" t="t" r="r" b="b"/>
              <a:pathLst>
                <a:path w="15742" h="11858" extrusionOk="0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5" name="Google Shape;475;p31"/>
            <p:cNvSpPr/>
            <p:nvPr/>
          </p:nvSpPr>
          <p:spPr>
            <a:xfrm>
              <a:off x="7994075" y="1549625"/>
              <a:ext cx="252125" cy="737900"/>
            </a:xfrm>
            <a:custGeom>
              <a:avLst/>
              <a:gdLst/>
              <a:ahLst/>
              <a:cxnLst/>
              <a:rect l="l" t="t" r="r" b="b"/>
              <a:pathLst>
                <a:path w="10085" h="29516" extrusionOk="0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6" name="Google Shape;476;p31"/>
            <p:cNvSpPr/>
            <p:nvPr/>
          </p:nvSpPr>
          <p:spPr>
            <a:xfrm>
              <a:off x="6647375" y="-166025"/>
              <a:ext cx="2545825" cy="3179175"/>
            </a:xfrm>
            <a:custGeom>
              <a:avLst/>
              <a:gdLst/>
              <a:ahLst/>
              <a:cxnLst/>
              <a:rect l="l" t="t" r="r" b="b"/>
              <a:pathLst>
                <a:path w="101833" h="127167" extrusionOk="0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77" name="Google Shape;477;p31"/>
          <p:cNvSpPr txBox="1">
            <a:spLocks noGrp="1"/>
          </p:cNvSpPr>
          <p:nvPr>
            <p:ph type="ctrTitle"/>
          </p:nvPr>
        </p:nvSpPr>
        <p:spPr>
          <a:xfrm>
            <a:off x="2288000" y="513942"/>
            <a:ext cx="4568100" cy="11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1"/>
          </p:nvPr>
        </p:nvSpPr>
        <p:spPr>
          <a:xfrm>
            <a:off x="2288000" y="1490146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9" name="Google Shape;479;p31"/>
          <p:cNvSpPr txBox="1"/>
          <p:nvPr/>
        </p:nvSpPr>
        <p:spPr>
          <a:xfrm>
            <a:off x="2932350" y="3471975"/>
            <a:ext cx="32790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2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2"/>
          </p:nvPr>
        </p:nvSpPr>
        <p:spPr>
          <a:xfrm>
            <a:off x="2757325" y="2075163"/>
            <a:ext cx="362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32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483" name="Google Shape;483;p32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4" name="Google Shape;484;p32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85" name="Google Shape;485;p32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86" name="Google Shape;486;p32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87" name="Google Shape;487;p32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9" name="Google Shape;489;p32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91" name="Google Shape;491;p32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2" name="Google Shape;492;p32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3" name="Google Shape;493;p32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496" name="Google Shape;496;p33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8" name="Google Shape;498;p33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9" name="Google Shape;499;p33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0" name="Google Shape;500;p33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" name="Google Shape;502;p33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3" name="Google Shape;503;p33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04" name="Google Shape;504;p33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505" name="Google Shape;505;p33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6" name="Google Shape;506;p33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7" name="Google Shape;507;p33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/>
          <p:nvPr/>
        </p:nvSpPr>
        <p:spPr>
          <a:xfrm rot="10800000">
            <a:off x="7317425" y="4569225"/>
            <a:ext cx="4365049" cy="2926215"/>
          </a:xfrm>
          <a:custGeom>
            <a:avLst/>
            <a:gdLst/>
            <a:ahLst/>
            <a:cxnLst/>
            <a:rect l="l" t="t" r="r" b="b"/>
            <a:pathLst>
              <a:path w="108705" h="72873" extrusionOk="0">
                <a:moveTo>
                  <a:pt x="21537" y="1"/>
                </a:moveTo>
                <a:cubicBezTo>
                  <a:pt x="20162" y="1"/>
                  <a:pt x="18789" y="150"/>
                  <a:pt x="17443" y="467"/>
                </a:cubicBezTo>
                <a:cubicBezTo>
                  <a:pt x="14872" y="1098"/>
                  <a:pt x="12455" y="2265"/>
                  <a:pt x="10359" y="3908"/>
                </a:cubicBezTo>
                <a:cubicBezTo>
                  <a:pt x="6704" y="6778"/>
                  <a:pt x="3942" y="10623"/>
                  <a:pt x="2406" y="15005"/>
                </a:cubicBezTo>
                <a:cubicBezTo>
                  <a:pt x="1" y="21887"/>
                  <a:pt x="465" y="29495"/>
                  <a:pt x="2322" y="36531"/>
                </a:cubicBezTo>
                <a:cubicBezTo>
                  <a:pt x="4632" y="45258"/>
                  <a:pt x="9169" y="53486"/>
                  <a:pt x="15872" y="59546"/>
                </a:cubicBezTo>
                <a:cubicBezTo>
                  <a:pt x="23444" y="66392"/>
                  <a:pt x="33433" y="70119"/>
                  <a:pt x="43494" y="71845"/>
                </a:cubicBezTo>
                <a:cubicBezTo>
                  <a:pt x="47363" y="72508"/>
                  <a:pt x="51330" y="72873"/>
                  <a:pt x="55287" y="72873"/>
                </a:cubicBezTo>
                <a:cubicBezTo>
                  <a:pt x="64894" y="72873"/>
                  <a:pt x="74447" y="70724"/>
                  <a:pt x="82416" y="65487"/>
                </a:cubicBezTo>
                <a:cubicBezTo>
                  <a:pt x="89512" y="60832"/>
                  <a:pt x="95001" y="53926"/>
                  <a:pt x="98477" y="46187"/>
                </a:cubicBezTo>
                <a:cubicBezTo>
                  <a:pt x="103121" y="35876"/>
                  <a:pt x="108705" y="15064"/>
                  <a:pt x="94846" y="9135"/>
                </a:cubicBezTo>
                <a:cubicBezTo>
                  <a:pt x="93101" y="8418"/>
                  <a:pt x="91265" y="8067"/>
                  <a:pt x="89441" y="8067"/>
                </a:cubicBezTo>
                <a:cubicBezTo>
                  <a:pt x="86087" y="8067"/>
                  <a:pt x="82776" y="9253"/>
                  <a:pt x="80154" y="11528"/>
                </a:cubicBezTo>
                <a:cubicBezTo>
                  <a:pt x="75213" y="15922"/>
                  <a:pt x="74046" y="23101"/>
                  <a:pt x="70521" y="28685"/>
                </a:cubicBezTo>
                <a:cubicBezTo>
                  <a:pt x="68509" y="31876"/>
                  <a:pt x="65592" y="34614"/>
                  <a:pt x="62020" y="35829"/>
                </a:cubicBezTo>
                <a:cubicBezTo>
                  <a:pt x="60773" y="36255"/>
                  <a:pt x="59446" y="36475"/>
                  <a:pt x="58124" y="36475"/>
                </a:cubicBezTo>
                <a:cubicBezTo>
                  <a:pt x="55647" y="36475"/>
                  <a:pt x="53192" y="35705"/>
                  <a:pt x="51329" y="34090"/>
                </a:cubicBezTo>
                <a:cubicBezTo>
                  <a:pt x="47280" y="30578"/>
                  <a:pt x="46899" y="24613"/>
                  <a:pt x="45244" y="19839"/>
                </a:cubicBezTo>
                <a:cubicBezTo>
                  <a:pt x="43363" y="14433"/>
                  <a:pt x="40161" y="9040"/>
                  <a:pt x="35839" y="5408"/>
                </a:cubicBezTo>
                <a:cubicBezTo>
                  <a:pt x="31934" y="2124"/>
                  <a:pt x="26720" y="1"/>
                  <a:pt x="215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grpSp>
        <p:nvGrpSpPr>
          <p:cNvPr id="75" name="Google Shape;75;p6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76" name="Google Shape;76;p6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77" name="Google Shape;77;p6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avLst/>
                <a:gdLst/>
                <a:ahLst/>
                <a:cxnLst/>
                <a:rect l="l" t="t" r="r" b="b"/>
                <a:pathLst>
                  <a:path w="28779" h="18755" extrusionOk="0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" name="Google Shape;78;p6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avLst/>
                <a:gdLst/>
                <a:ahLst/>
                <a:cxnLst/>
                <a:rect l="l" t="t" r="r" b="b"/>
                <a:pathLst>
                  <a:path w="9335" h="31238" extrusionOk="0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9" name="Google Shape;79;p6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0" name="Google Shape;80;p6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avLst/>
                <a:gdLst/>
                <a:ahLst/>
                <a:cxnLst/>
                <a:rect l="l" t="t" r="r" b="b"/>
                <a:pathLst>
                  <a:path w="80433" h="134054" extrusionOk="0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1" name="Google Shape;81;p6"/>
              <p:cNvSpPr/>
              <p:nvPr/>
            </p:nvSpPr>
            <p:spPr>
              <a:xfrm rot="2497583" flipH="1">
                <a:off x="8493258" y="-659075"/>
                <a:ext cx="1766335" cy="1534592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6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avLst/>
                <a:gdLst/>
                <a:ahLst/>
                <a:cxnLst/>
                <a:rect l="l" t="t" r="r" b="b"/>
                <a:pathLst>
                  <a:path w="53622" h="42061" extrusionOk="0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83" name="Google Shape;83;p6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8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95" name="Google Shape;95;p8"/>
            <p:cNvSpPr/>
            <p:nvPr/>
          </p:nvSpPr>
          <p:spPr>
            <a:xfrm rot="993073" flipH="1">
              <a:off x="8559736" y="1460242"/>
              <a:ext cx="1599286" cy="1389460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7920300" y="135212"/>
              <a:ext cx="1242150" cy="916325"/>
            </a:xfrm>
            <a:custGeom>
              <a:avLst/>
              <a:gdLst/>
              <a:ahLst/>
              <a:cxnLst/>
              <a:rect l="l" t="t" r="r" b="b"/>
              <a:pathLst>
                <a:path w="49686" h="36653" extrusionOk="0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" name="Google Shape;97;p8"/>
            <p:cNvSpPr/>
            <p:nvPr/>
          </p:nvSpPr>
          <p:spPr>
            <a:xfrm>
              <a:off x="1192975" y="3775675"/>
              <a:ext cx="141425" cy="461200"/>
            </a:xfrm>
            <a:custGeom>
              <a:avLst/>
              <a:gdLst/>
              <a:ahLst/>
              <a:cxnLst/>
              <a:rect l="l" t="t" r="r" b="b"/>
              <a:pathLst>
                <a:path w="5657" h="18448" extrusionOk="0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" name="Google Shape;98;p8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-36900" y="2490475"/>
              <a:ext cx="412125" cy="2459700"/>
            </a:xfrm>
            <a:custGeom>
              <a:avLst/>
              <a:gdLst/>
              <a:ahLst/>
              <a:cxnLst/>
              <a:rect l="l" t="t" r="r" b="b"/>
              <a:pathLst>
                <a:path w="16485" h="98388" extrusionOk="0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" name="Google Shape;100;p8"/>
            <p:cNvSpPr/>
            <p:nvPr/>
          </p:nvSpPr>
          <p:spPr>
            <a:xfrm>
              <a:off x="166025" y="4062114"/>
              <a:ext cx="1734100" cy="736475"/>
            </a:xfrm>
            <a:custGeom>
              <a:avLst/>
              <a:gdLst/>
              <a:ahLst/>
              <a:cxnLst/>
              <a:rect l="l" t="t" r="r" b="b"/>
              <a:pathLst>
                <a:path w="69364" h="29459" extrusionOk="0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" name="Google Shape;101;p8"/>
            <p:cNvSpPr/>
            <p:nvPr/>
          </p:nvSpPr>
          <p:spPr>
            <a:xfrm>
              <a:off x="-92250" y="1830175"/>
              <a:ext cx="2496703" cy="3390662"/>
            </a:xfrm>
            <a:custGeom>
              <a:avLst/>
              <a:gdLst/>
              <a:ahLst/>
              <a:cxnLst/>
              <a:rect l="l" t="t" r="r" b="b"/>
              <a:pathLst>
                <a:path w="96175" h="130611" extrusionOk="0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" name="Google Shape;102;p8"/>
            <p:cNvSpPr/>
            <p:nvPr/>
          </p:nvSpPr>
          <p:spPr>
            <a:xfrm>
              <a:off x="7034800" y="245975"/>
              <a:ext cx="737900" cy="750725"/>
            </a:xfrm>
            <a:custGeom>
              <a:avLst/>
              <a:gdLst/>
              <a:ahLst/>
              <a:cxnLst/>
              <a:rect l="l" t="t" r="r" b="b"/>
              <a:pathLst>
                <a:path w="29516" h="30029" extrusionOk="0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" name="Google Shape;103;p8"/>
            <p:cNvSpPr/>
            <p:nvPr/>
          </p:nvSpPr>
          <p:spPr>
            <a:xfrm>
              <a:off x="8811950" y="651825"/>
              <a:ext cx="245950" cy="356650"/>
            </a:xfrm>
            <a:custGeom>
              <a:avLst/>
              <a:gdLst/>
              <a:ahLst/>
              <a:cxnLst/>
              <a:rect l="l" t="t" r="r" b="b"/>
              <a:pathLst>
                <a:path w="9838" h="14266" extrusionOk="0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" name="Google Shape;104;p8"/>
            <p:cNvSpPr/>
            <p:nvPr/>
          </p:nvSpPr>
          <p:spPr>
            <a:xfrm>
              <a:off x="8781200" y="1783300"/>
              <a:ext cx="393550" cy="296450"/>
            </a:xfrm>
            <a:custGeom>
              <a:avLst/>
              <a:gdLst/>
              <a:ahLst/>
              <a:cxnLst/>
              <a:rect l="l" t="t" r="r" b="b"/>
              <a:pathLst>
                <a:path w="15742" h="11858" extrusionOk="0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" name="Google Shape;105;p8"/>
            <p:cNvSpPr/>
            <p:nvPr/>
          </p:nvSpPr>
          <p:spPr>
            <a:xfrm>
              <a:off x="7994075" y="1549625"/>
              <a:ext cx="252125" cy="737900"/>
            </a:xfrm>
            <a:custGeom>
              <a:avLst/>
              <a:gdLst/>
              <a:ahLst/>
              <a:cxnLst/>
              <a:rect l="l" t="t" r="r" b="b"/>
              <a:pathLst>
                <a:path w="10085" h="29516" extrusionOk="0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" name="Google Shape;106;p8"/>
            <p:cNvSpPr/>
            <p:nvPr/>
          </p:nvSpPr>
          <p:spPr>
            <a:xfrm>
              <a:off x="6647375" y="-166025"/>
              <a:ext cx="2545825" cy="3179175"/>
            </a:xfrm>
            <a:custGeom>
              <a:avLst/>
              <a:gdLst/>
              <a:ahLst/>
              <a:cxnLst/>
              <a:rect l="l" t="t" r="r" b="b"/>
              <a:pathLst>
                <a:path w="101833" h="127167" extrusionOk="0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7" name="Google Shape;107;p8"/>
          <p:cNvSpPr txBox="1">
            <a:spLocks noGrp="1"/>
          </p:cNvSpPr>
          <p:nvPr>
            <p:ph type="title"/>
          </p:nvPr>
        </p:nvSpPr>
        <p:spPr>
          <a:xfrm>
            <a:off x="1767600" y="1612713"/>
            <a:ext cx="5608800" cy="18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subTitle" idx="1"/>
          </p:nvPr>
        </p:nvSpPr>
        <p:spPr>
          <a:xfrm>
            <a:off x="2685450" y="3607038"/>
            <a:ext cx="3773100" cy="7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9"/>
          <p:cNvGrpSpPr/>
          <p:nvPr/>
        </p:nvGrpSpPr>
        <p:grpSpPr>
          <a:xfrm>
            <a:off x="-1523341" y="2651425"/>
            <a:ext cx="10907166" cy="4699703"/>
            <a:chOff x="-1523341" y="2651425"/>
            <a:chExt cx="10907166" cy="4699703"/>
          </a:xfrm>
        </p:grpSpPr>
        <p:sp>
          <p:nvSpPr>
            <p:cNvPr id="111" name="Google Shape;111;p9"/>
            <p:cNvSpPr/>
            <p:nvPr/>
          </p:nvSpPr>
          <p:spPr>
            <a:xfrm rot="4600624" flipH="1">
              <a:off x="-1372547" y="3291735"/>
              <a:ext cx="3975718" cy="3454105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-86100" y="2651425"/>
              <a:ext cx="9469925" cy="3277575"/>
            </a:xfrm>
            <a:custGeom>
              <a:avLst/>
              <a:gdLst/>
              <a:ahLst/>
              <a:cxnLst/>
              <a:rect l="l" t="t" r="r" b="b"/>
              <a:pathLst>
                <a:path w="378797" h="131103" extrusionOk="0">
                  <a:moveTo>
                    <a:pt x="0" y="50670"/>
                  </a:moveTo>
                  <a:cubicBezTo>
                    <a:pt x="4346" y="50506"/>
                    <a:pt x="17874" y="49686"/>
                    <a:pt x="26073" y="49686"/>
                  </a:cubicBezTo>
                  <a:cubicBezTo>
                    <a:pt x="34272" y="49686"/>
                    <a:pt x="42882" y="49194"/>
                    <a:pt x="49195" y="50670"/>
                  </a:cubicBezTo>
                  <a:cubicBezTo>
                    <a:pt x="55508" y="52146"/>
                    <a:pt x="59116" y="55179"/>
                    <a:pt x="63953" y="58541"/>
                  </a:cubicBezTo>
                  <a:cubicBezTo>
                    <a:pt x="68790" y="61903"/>
                    <a:pt x="71988" y="67642"/>
                    <a:pt x="78219" y="70840"/>
                  </a:cubicBezTo>
                  <a:cubicBezTo>
                    <a:pt x="84450" y="74038"/>
                    <a:pt x="93470" y="75677"/>
                    <a:pt x="101341" y="77727"/>
                  </a:cubicBezTo>
                  <a:cubicBezTo>
                    <a:pt x="109212" y="79777"/>
                    <a:pt x="118969" y="79858"/>
                    <a:pt x="125446" y="83138"/>
                  </a:cubicBezTo>
                  <a:cubicBezTo>
                    <a:pt x="131923" y="86418"/>
                    <a:pt x="136105" y="93305"/>
                    <a:pt x="140204" y="97405"/>
                  </a:cubicBezTo>
                  <a:cubicBezTo>
                    <a:pt x="144304" y="101505"/>
                    <a:pt x="147419" y="104375"/>
                    <a:pt x="150043" y="107736"/>
                  </a:cubicBezTo>
                  <a:cubicBezTo>
                    <a:pt x="152667" y="111098"/>
                    <a:pt x="147829" y="113721"/>
                    <a:pt x="155946" y="117574"/>
                  </a:cubicBezTo>
                  <a:cubicBezTo>
                    <a:pt x="164063" y="121428"/>
                    <a:pt x="182184" y="129873"/>
                    <a:pt x="198746" y="130857"/>
                  </a:cubicBezTo>
                  <a:cubicBezTo>
                    <a:pt x="215308" y="131841"/>
                    <a:pt x="240315" y="125446"/>
                    <a:pt x="255319" y="123478"/>
                  </a:cubicBezTo>
                  <a:cubicBezTo>
                    <a:pt x="270323" y="121510"/>
                    <a:pt x="280490" y="122002"/>
                    <a:pt x="288771" y="119050"/>
                  </a:cubicBezTo>
                  <a:cubicBezTo>
                    <a:pt x="297052" y="116098"/>
                    <a:pt x="299348" y="111179"/>
                    <a:pt x="305005" y="105768"/>
                  </a:cubicBezTo>
                  <a:cubicBezTo>
                    <a:pt x="310662" y="100357"/>
                    <a:pt x="317960" y="94125"/>
                    <a:pt x="322715" y="86582"/>
                  </a:cubicBezTo>
                  <a:cubicBezTo>
                    <a:pt x="327471" y="79039"/>
                    <a:pt x="328701" y="66822"/>
                    <a:pt x="333538" y="60509"/>
                  </a:cubicBezTo>
                  <a:cubicBezTo>
                    <a:pt x="338376" y="54196"/>
                    <a:pt x="346001" y="53294"/>
                    <a:pt x="351740" y="48702"/>
                  </a:cubicBezTo>
                  <a:cubicBezTo>
                    <a:pt x="357479" y="44111"/>
                    <a:pt x="363957" y="38535"/>
                    <a:pt x="367974" y="32960"/>
                  </a:cubicBezTo>
                  <a:cubicBezTo>
                    <a:pt x="371992" y="27385"/>
                    <a:pt x="374041" y="20743"/>
                    <a:pt x="375845" y="15250"/>
                  </a:cubicBezTo>
                  <a:cubicBezTo>
                    <a:pt x="377649" y="9757"/>
                    <a:pt x="378305" y="2542"/>
                    <a:pt x="378797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" name="Google Shape;113;p9"/>
            <p:cNvSpPr/>
            <p:nvPr/>
          </p:nvSpPr>
          <p:spPr>
            <a:xfrm>
              <a:off x="-664125" y="4130450"/>
              <a:ext cx="2250775" cy="1866218"/>
            </a:xfrm>
            <a:custGeom>
              <a:avLst/>
              <a:gdLst/>
              <a:ahLst/>
              <a:cxnLst/>
              <a:rect l="l" t="t" r="r" b="b"/>
              <a:pathLst>
                <a:path w="90031" h="73300" extrusionOk="0">
                  <a:moveTo>
                    <a:pt x="88058" y="0"/>
                  </a:moveTo>
                  <a:cubicBezTo>
                    <a:pt x="88304" y="2214"/>
                    <a:pt x="89370" y="7543"/>
                    <a:pt x="89534" y="13282"/>
                  </a:cubicBezTo>
                  <a:cubicBezTo>
                    <a:pt x="89698" y="19021"/>
                    <a:pt x="90764" y="30009"/>
                    <a:pt x="89042" y="34436"/>
                  </a:cubicBezTo>
                  <a:cubicBezTo>
                    <a:pt x="87320" y="38864"/>
                    <a:pt x="86254" y="41405"/>
                    <a:pt x="79203" y="39847"/>
                  </a:cubicBezTo>
                  <a:cubicBezTo>
                    <a:pt x="72152" y="38289"/>
                    <a:pt x="54606" y="25991"/>
                    <a:pt x="46735" y="25089"/>
                  </a:cubicBezTo>
                  <a:cubicBezTo>
                    <a:pt x="38864" y="24187"/>
                    <a:pt x="34027" y="29845"/>
                    <a:pt x="31977" y="34436"/>
                  </a:cubicBezTo>
                  <a:cubicBezTo>
                    <a:pt x="29927" y="39028"/>
                    <a:pt x="36322" y="47637"/>
                    <a:pt x="34436" y="52638"/>
                  </a:cubicBezTo>
                  <a:cubicBezTo>
                    <a:pt x="32550" y="57640"/>
                    <a:pt x="26401" y="61001"/>
                    <a:pt x="20662" y="64445"/>
                  </a:cubicBezTo>
                  <a:cubicBezTo>
                    <a:pt x="14923" y="67889"/>
                    <a:pt x="3444" y="71824"/>
                    <a:pt x="0" y="7330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" name="Google Shape;114;p9"/>
            <p:cNvSpPr/>
            <p:nvPr/>
          </p:nvSpPr>
          <p:spPr>
            <a:xfrm>
              <a:off x="1365150" y="4680676"/>
              <a:ext cx="1525009" cy="494000"/>
            </a:xfrm>
            <a:custGeom>
              <a:avLst/>
              <a:gdLst/>
              <a:ahLst/>
              <a:cxnLst/>
              <a:rect l="l" t="t" r="r" b="b"/>
              <a:pathLst>
                <a:path w="54606" h="19760" extrusionOk="0">
                  <a:moveTo>
                    <a:pt x="0" y="19186"/>
                  </a:moveTo>
                  <a:cubicBezTo>
                    <a:pt x="3444" y="19268"/>
                    <a:pt x="14513" y="19760"/>
                    <a:pt x="20662" y="19678"/>
                  </a:cubicBezTo>
                  <a:cubicBezTo>
                    <a:pt x="26811" y="19596"/>
                    <a:pt x="32469" y="20170"/>
                    <a:pt x="36896" y="18694"/>
                  </a:cubicBezTo>
                  <a:cubicBezTo>
                    <a:pt x="41324" y="17218"/>
                    <a:pt x="44275" y="13939"/>
                    <a:pt x="47227" y="10823"/>
                  </a:cubicBezTo>
                  <a:cubicBezTo>
                    <a:pt x="50179" y="7707"/>
                    <a:pt x="53376" y="1804"/>
                    <a:pt x="54606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999025" y="1520075"/>
            <a:ext cx="4045200" cy="13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999025" y="2783081"/>
            <a:ext cx="36927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0"/>
          <p:cNvGrpSpPr/>
          <p:nvPr/>
        </p:nvGrpSpPr>
        <p:grpSpPr>
          <a:xfrm>
            <a:off x="-76200" y="-214900"/>
            <a:ext cx="9378825" cy="5495600"/>
            <a:chOff x="-76200" y="-214900"/>
            <a:chExt cx="9378825" cy="5495600"/>
          </a:xfrm>
        </p:grpSpPr>
        <p:sp>
          <p:nvSpPr>
            <p:cNvPr id="119" name="Google Shape;119;p10"/>
            <p:cNvSpPr/>
            <p:nvPr/>
          </p:nvSpPr>
          <p:spPr>
            <a:xfrm>
              <a:off x="7921050" y="222594"/>
              <a:ext cx="1074975" cy="923600"/>
            </a:xfrm>
            <a:custGeom>
              <a:avLst/>
              <a:gdLst/>
              <a:ahLst/>
              <a:cxnLst/>
              <a:rect l="l" t="t" r="r" b="b"/>
              <a:pathLst>
                <a:path w="42999" h="36944" extrusionOk="0">
                  <a:moveTo>
                    <a:pt x="0" y="102"/>
                  </a:moveTo>
                  <a:cubicBezTo>
                    <a:pt x="3002" y="239"/>
                    <a:pt x="12690" y="-580"/>
                    <a:pt x="18012" y="921"/>
                  </a:cubicBezTo>
                  <a:cubicBezTo>
                    <a:pt x="23334" y="2422"/>
                    <a:pt x="29474" y="6993"/>
                    <a:pt x="31930" y="9108"/>
                  </a:cubicBezTo>
                  <a:cubicBezTo>
                    <a:pt x="34386" y="11223"/>
                    <a:pt x="32066" y="11496"/>
                    <a:pt x="32748" y="13611"/>
                  </a:cubicBezTo>
                  <a:cubicBezTo>
                    <a:pt x="33430" y="15726"/>
                    <a:pt x="34454" y="19820"/>
                    <a:pt x="36023" y="21798"/>
                  </a:cubicBezTo>
                  <a:cubicBezTo>
                    <a:pt x="37592" y="23777"/>
                    <a:pt x="41004" y="22958"/>
                    <a:pt x="42164" y="25482"/>
                  </a:cubicBezTo>
                  <a:cubicBezTo>
                    <a:pt x="43324" y="28006"/>
                    <a:pt x="42846" y="35034"/>
                    <a:pt x="42982" y="36944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0" name="Google Shape;120;p10"/>
            <p:cNvSpPr/>
            <p:nvPr/>
          </p:nvSpPr>
          <p:spPr>
            <a:xfrm>
              <a:off x="408189" y="4114025"/>
              <a:ext cx="628425" cy="1166675"/>
            </a:xfrm>
            <a:custGeom>
              <a:avLst/>
              <a:gdLst/>
              <a:ahLst/>
              <a:cxnLst/>
              <a:rect l="l" t="t" r="r" b="b"/>
              <a:pathLst>
                <a:path w="25137" h="46667" extrusionOk="0">
                  <a:moveTo>
                    <a:pt x="2912" y="0"/>
                  </a:moveTo>
                  <a:cubicBezTo>
                    <a:pt x="2844" y="2456"/>
                    <a:pt x="2911" y="11189"/>
                    <a:pt x="2502" y="14737"/>
                  </a:cubicBezTo>
                  <a:cubicBezTo>
                    <a:pt x="2093" y="18285"/>
                    <a:pt x="729" y="19309"/>
                    <a:pt x="456" y="21287"/>
                  </a:cubicBezTo>
                  <a:cubicBezTo>
                    <a:pt x="183" y="23266"/>
                    <a:pt x="-568" y="24971"/>
                    <a:pt x="865" y="26608"/>
                  </a:cubicBezTo>
                  <a:cubicBezTo>
                    <a:pt x="2298" y="28245"/>
                    <a:pt x="5300" y="29746"/>
                    <a:pt x="9052" y="31111"/>
                  </a:cubicBezTo>
                  <a:cubicBezTo>
                    <a:pt x="12805" y="32476"/>
                    <a:pt x="20719" y="32203"/>
                    <a:pt x="23380" y="34796"/>
                  </a:cubicBezTo>
                  <a:cubicBezTo>
                    <a:pt x="26041" y="37389"/>
                    <a:pt x="24744" y="44689"/>
                    <a:pt x="25017" y="4666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1" name="Google Shape;121;p10"/>
            <p:cNvSpPr/>
            <p:nvPr/>
          </p:nvSpPr>
          <p:spPr>
            <a:xfrm>
              <a:off x="-76200" y="4021622"/>
              <a:ext cx="2676175" cy="1182325"/>
            </a:xfrm>
            <a:custGeom>
              <a:avLst/>
              <a:gdLst/>
              <a:ahLst/>
              <a:cxnLst/>
              <a:rect l="l" t="t" r="r" b="b"/>
              <a:pathLst>
                <a:path w="107047" h="47293" extrusionOk="0">
                  <a:moveTo>
                    <a:pt x="107047" y="47293"/>
                  </a:moveTo>
                  <a:cubicBezTo>
                    <a:pt x="105171" y="46645"/>
                    <a:pt x="99204" y="45280"/>
                    <a:pt x="95789" y="43404"/>
                  </a:cubicBezTo>
                  <a:cubicBezTo>
                    <a:pt x="92374" y="41528"/>
                    <a:pt x="90552" y="38082"/>
                    <a:pt x="86557" y="36035"/>
                  </a:cubicBezTo>
                  <a:cubicBezTo>
                    <a:pt x="82562" y="33988"/>
                    <a:pt x="78025" y="31635"/>
                    <a:pt x="71820" y="31123"/>
                  </a:cubicBezTo>
                  <a:cubicBezTo>
                    <a:pt x="65615" y="30611"/>
                    <a:pt x="52670" y="34944"/>
                    <a:pt x="49327" y="32965"/>
                  </a:cubicBezTo>
                  <a:cubicBezTo>
                    <a:pt x="45984" y="30987"/>
                    <a:pt x="54084" y="22834"/>
                    <a:pt x="51761" y="19252"/>
                  </a:cubicBezTo>
                  <a:cubicBezTo>
                    <a:pt x="49438" y="15670"/>
                    <a:pt x="40330" y="14305"/>
                    <a:pt x="35387" y="11474"/>
                  </a:cubicBezTo>
                  <a:cubicBezTo>
                    <a:pt x="30444" y="8643"/>
                    <a:pt x="25206" y="4174"/>
                    <a:pt x="22105" y="2264"/>
                  </a:cubicBezTo>
                  <a:cubicBezTo>
                    <a:pt x="19005" y="354"/>
                    <a:pt x="18490" y="114"/>
                    <a:pt x="16784" y="12"/>
                  </a:cubicBezTo>
                  <a:cubicBezTo>
                    <a:pt x="15078" y="-90"/>
                    <a:pt x="13304" y="456"/>
                    <a:pt x="11871" y="1650"/>
                  </a:cubicBezTo>
                  <a:cubicBezTo>
                    <a:pt x="10438" y="2844"/>
                    <a:pt x="10166" y="4856"/>
                    <a:pt x="8187" y="7176"/>
                  </a:cubicBezTo>
                  <a:cubicBezTo>
                    <a:pt x="6209" y="9496"/>
                    <a:pt x="1365" y="14169"/>
                    <a:pt x="0" y="15568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" name="Google Shape;122;p10"/>
            <p:cNvSpPr/>
            <p:nvPr/>
          </p:nvSpPr>
          <p:spPr>
            <a:xfrm>
              <a:off x="7849400" y="-214900"/>
              <a:ext cx="1453225" cy="1576000"/>
            </a:xfrm>
            <a:custGeom>
              <a:avLst/>
              <a:gdLst/>
              <a:ahLst/>
              <a:cxnLst/>
              <a:rect l="l" t="t" r="r" b="b"/>
              <a:pathLst>
                <a:path w="58129" h="63040" extrusionOk="0">
                  <a:moveTo>
                    <a:pt x="0" y="0"/>
                  </a:moveTo>
                  <a:cubicBezTo>
                    <a:pt x="546" y="3411"/>
                    <a:pt x="2729" y="14190"/>
                    <a:pt x="3275" y="20467"/>
                  </a:cubicBezTo>
                  <a:cubicBezTo>
                    <a:pt x="3821" y="26744"/>
                    <a:pt x="1365" y="34180"/>
                    <a:pt x="3275" y="37660"/>
                  </a:cubicBezTo>
                  <a:cubicBezTo>
                    <a:pt x="5185" y="41140"/>
                    <a:pt x="11326" y="40458"/>
                    <a:pt x="14737" y="41345"/>
                  </a:cubicBezTo>
                  <a:cubicBezTo>
                    <a:pt x="18148" y="42232"/>
                    <a:pt x="19172" y="41140"/>
                    <a:pt x="23743" y="42982"/>
                  </a:cubicBezTo>
                  <a:cubicBezTo>
                    <a:pt x="28314" y="44824"/>
                    <a:pt x="38002" y="49805"/>
                    <a:pt x="42164" y="52397"/>
                  </a:cubicBezTo>
                  <a:cubicBezTo>
                    <a:pt x="46326" y="54990"/>
                    <a:pt x="46053" y="56763"/>
                    <a:pt x="48714" y="58537"/>
                  </a:cubicBezTo>
                  <a:cubicBezTo>
                    <a:pt x="51375" y="60311"/>
                    <a:pt x="56560" y="62290"/>
                    <a:pt x="58129" y="6304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" name="Google Shape;123;p10"/>
            <p:cNvSpPr/>
            <p:nvPr/>
          </p:nvSpPr>
          <p:spPr>
            <a:xfrm>
              <a:off x="8627175" y="-153500"/>
              <a:ext cx="634525" cy="542400"/>
            </a:xfrm>
            <a:custGeom>
              <a:avLst/>
              <a:gdLst/>
              <a:ahLst/>
              <a:cxnLst/>
              <a:rect l="l" t="t" r="r" b="b"/>
              <a:pathLst>
                <a:path w="25381" h="21696" extrusionOk="0">
                  <a:moveTo>
                    <a:pt x="0" y="21696"/>
                  </a:moveTo>
                  <a:cubicBezTo>
                    <a:pt x="1569" y="21014"/>
                    <a:pt x="8051" y="19308"/>
                    <a:pt x="9416" y="17602"/>
                  </a:cubicBezTo>
                  <a:cubicBezTo>
                    <a:pt x="10781" y="15896"/>
                    <a:pt x="7301" y="13031"/>
                    <a:pt x="8188" y="11462"/>
                  </a:cubicBezTo>
                  <a:cubicBezTo>
                    <a:pt x="9075" y="9893"/>
                    <a:pt x="12349" y="9074"/>
                    <a:pt x="14737" y="8187"/>
                  </a:cubicBezTo>
                  <a:cubicBezTo>
                    <a:pt x="17125" y="7300"/>
                    <a:pt x="20741" y="7505"/>
                    <a:pt x="22515" y="6140"/>
                  </a:cubicBezTo>
                  <a:cubicBezTo>
                    <a:pt x="24289" y="4776"/>
                    <a:pt x="24903" y="1023"/>
                    <a:pt x="25381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2065800" y="377561"/>
            <a:ext cx="50124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title" hasCustomPrompt="1"/>
          </p:nvPr>
        </p:nvSpPr>
        <p:spPr>
          <a:xfrm>
            <a:off x="889050" y="1587225"/>
            <a:ext cx="73659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1"/>
          </p:nvPr>
        </p:nvSpPr>
        <p:spPr>
          <a:xfrm>
            <a:off x="2146150" y="2968625"/>
            <a:ext cx="48516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28" name="Google Shape;128;p11"/>
          <p:cNvGrpSpPr/>
          <p:nvPr/>
        </p:nvGrpSpPr>
        <p:grpSpPr>
          <a:xfrm>
            <a:off x="-749498" y="-166025"/>
            <a:ext cx="11073295" cy="7462172"/>
            <a:chOff x="-749498" y="-166025"/>
            <a:chExt cx="11073295" cy="7462172"/>
          </a:xfrm>
        </p:grpSpPr>
        <p:sp>
          <p:nvSpPr>
            <p:cNvPr id="129" name="Google Shape;129;p11"/>
            <p:cNvSpPr/>
            <p:nvPr/>
          </p:nvSpPr>
          <p:spPr>
            <a:xfrm>
              <a:off x="-72625" y="261147"/>
              <a:ext cx="904925" cy="118700"/>
            </a:xfrm>
            <a:custGeom>
              <a:avLst/>
              <a:gdLst/>
              <a:ahLst/>
              <a:cxnLst/>
              <a:rect l="l" t="t" r="r" b="b"/>
              <a:pathLst>
                <a:path w="36197" h="4748" extrusionOk="0">
                  <a:moveTo>
                    <a:pt x="0" y="4524"/>
                  </a:moveTo>
                  <a:cubicBezTo>
                    <a:pt x="1155" y="4152"/>
                    <a:pt x="4767" y="2625"/>
                    <a:pt x="6927" y="2290"/>
                  </a:cubicBezTo>
                  <a:cubicBezTo>
                    <a:pt x="9087" y="1955"/>
                    <a:pt x="10576" y="2476"/>
                    <a:pt x="12959" y="2513"/>
                  </a:cubicBezTo>
                  <a:cubicBezTo>
                    <a:pt x="15342" y="2550"/>
                    <a:pt x="18993" y="2923"/>
                    <a:pt x="21227" y="2513"/>
                  </a:cubicBezTo>
                  <a:cubicBezTo>
                    <a:pt x="23461" y="2104"/>
                    <a:pt x="24317" y="168"/>
                    <a:pt x="26365" y="56"/>
                  </a:cubicBezTo>
                  <a:cubicBezTo>
                    <a:pt x="28413" y="-56"/>
                    <a:pt x="31876" y="1061"/>
                    <a:pt x="33515" y="1843"/>
                  </a:cubicBezTo>
                  <a:cubicBezTo>
                    <a:pt x="35154" y="2625"/>
                    <a:pt x="35750" y="4264"/>
                    <a:pt x="36197" y="4748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0" name="Google Shape;130;p11"/>
            <p:cNvGrpSpPr/>
            <p:nvPr/>
          </p:nvGrpSpPr>
          <p:grpSpPr>
            <a:xfrm>
              <a:off x="-749498" y="-166025"/>
              <a:ext cx="11073295" cy="7462172"/>
              <a:chOff x="-749498" y="-166025"/>
              <a:chExt cx="11073295" cy="7462172"/>
            </a:xfrm>
          </p:grpSpPr>
          <p:sp>
            <p:nvSpPr>
              <p:cNvPr id="131" name="Google Shape;131;p11"/>
              <p:cNvSpPr/>
              <p:nvPr/>
            </p:nvSpPr>
            <p:spPr>
              <a:xfrm rot="993073" flipH="1">
                <a:off x="8559736" y="1460242"/>
                <a:ext cx="1599286" cy="1389460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1"/>
              <p:cNvSpPr/>
              <p:nvPr/>
            </p:nvSpPr>
            <p:spPr>
              <a:xfrm>
                <a:off x="7920300" y="135212"/>
                <a:ext cx="1242150" cy="916325"/>
              </a:xfrm>
              <a:custGeom>
                <a:avLst/>
                <a:gdLst/>
                <a:ahLst/>
                <a:cxnLst/>
                <a:rect l="l" t="t" r="r" b="b"/>
                <a:pathLst>
                  <a:path w="49686" h="36653" extrusionOk="0">
                    <a:moveTo>
                      <a:pt x="0" y="10826"/>
                    </a:moveTo>
                    <a:cubicBezTo>
                      <a:pt x="2337" y="10949"/>
                      <a:pt x="10331" y="12548"/>
                      <a:pt x="14020" y="11564"/>
                    </a:cubicBezTo>
                    <a:cubicBezTo>
                      <a:pt x="17710" y="10580"/>
                      <a:pt x="19677" y="6809"/>
                      <a:pt x="22137" y="4923"/>
                    </a:cubicBezTo>
                    <a:cubicBezTo>
                      <a:pt x="24597" y="3037"/>
                      <a:pt x="26113" y="823"/>
                      <a:pt x="28778" y="249"/>
                    </a:cubicBezTo>
                    <a:cubicBezTo>
                      <a:pt x="31443" y="-325"/>
                      <a:pt x="35583" y="167"/>
                      <a:pt x="38125" y="1479"/>
                    </a:cubicBezTo>
                    <a:cubicBezTo>
                      <a:pt x="40667" y="2791"/>
                      <a:pt x="42758" y="3980"/>
                      <a:pt x="44029" y="8120"/>
                    </a:cubicBezTo>
                    <a:cubicBezTo>
                      <a:pt x="45300" y="12261"/>
                      <a:pt x="45299" y="21977"/>
                      <a:pt x="45750" y="26322"/>
                    </a:cubicBezTo>
                    <a:cubicBezTo>
                      <a:pt x="46201" y="30668"/>
                      <a:pt x="46078" y="32471"/>
                      <a:pt x="46734" y="34193"/>
                    </a:cubicBezTo>
                    <a:cubicBezTo>
                      <a:pt x="47390" y="35915"/>
                      <a:pt x="49194" y="36243"/>
                      <a:pt x="49686" y="36653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3" name="Google Shape;133;p11"/>
              <p:cNvSpPr/>
              <p:nvPr/>
            </p:nvSpPr>
            <p:spPr>
              <a:xfrm>
                <a:off x="1192975" y="3775675"/>
                <a:ext cx="141425" cy="4612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18448" extrusionOk="0">
                    <a:moveTo>
                      <a:pt x="0" y="18448"/>
                    </a:moveTo>
                    <a:cubicBezTo>
                      <a:pt x="287" y="17833"/>
                      <a:pt x="1434" y="16275"/>
                      <a:pt x="1721" y="14758"/>
                    </a:cubicBezTo>
                    <a:cubicBezTo>
                      <a:pt x="2008" y="13241"/>
                      <a:pt x="1270" y="11028"/>
                      <a:pt x="1721" y="9347"/>
                    </a:cubicBezTo>
                    <a:cubicBezTo>
                      <a:pt x="2172" y="7666"/>
                      <a:pt x="3771" y="6231"/>
                      <a:pt x="4427" y="4673"/>
                    </a:cubicBezTo>
                    <a:cubicBezTo>
                      <a:pt x="5083" y="3115"/>
                      <a:pt x="5452" y="779"/>
                      <a:pt x="5657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" name="Google Shape;134;p11"/>
              <p:cNvSpPr/>
              <p:nvPr/>
            </p:nvSpPr>
            <p:spPr>
              <a:xfrm flipH="1">
                <a:off x="-749498" y="3841886"/>
                <a:ext cx="3975897" cy="3454261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>
                <a:off x="-36900" y="2490475"/>
                <a:ext cx="412125" cy="2459700"/>
              </a:xfrm>
              <a:custGeom>
                <a:avLst/>
                <a:gdLst/>
                <a:ahLst/>
                <a:cxnLst/>
                <a:rect l="l" t="t" r="r" b="b"/>
                <a:pathLst>
                  <a:path w="16485" h="98388" extrusionOk="0">
                    <a:moveTo>
                      <a:pt x="15004" y="0"/>
                    </a:moveTo>
                    <a:cubicBezTo>
                      <a:pt x="13938" y="1107"/>
                      <a:pt x="9347" y="3198"/>
                      <a:pt x="8609" y="6641"/>
                    </a:cubicBezTo>
                    <a:cubicBezTo>
                      <a:pt x="7871" y="10085"/>
                      <a:pt x="9429" y="16931"/>
                      <a:pt x="10577" y="20661"/>
                    </a:cubicBezTo>
                    <a:cubicBezTo>
                      <a:pt x="11725" y="24392"/>
                      <a:pt x="14594" y="25580"/>
                      <a:pt x="15496" y="29024"/>
                    </a:cubicBezTo>
                    <a:cubicBezTo>
                      <a:pt x="16398" y="32468"/>
                      <a:pt x="16890" y="38043"/>
                      <a:pt x="15988" y="41323"/>
                    </a:cubicBezTo>
                    <a:cubicBezTo>
                      <a:pt x="15086" y="44603"/>
                      <a:pt x="11971" y="46201"/>
                      <a:pt x="10085" y="48702"/>
                    </a:cubicBezTo>
                    <a:cubicBezTo>
                      <a:pt x="8199" y="51203"/>
                      <a:pt x="5740" y="54154"/>
                      <a:pt x="4674" y="56327"/>
                    </a:cubicBezTo>
                    <a:cubicBezTo>
                      <a:pt x="3608" y="58500"/>
                      <a:pt x="3813" y="59852"/>
                      <a:pt x="3690" y="61738"/>
                    </a:cubicBezTo>
                    <a:cubicBezTo>
                      <a:pt x="3567" y="63624"/>
                      <a:pt x="3075" y="64977"/>
                      <a:pt x="3936" y="67642"/>
                    </a:cubicBezTo>
                    <a:cubicBezTo>
                      <a:pt x="4797" y="70307"/>
                      <a:pt x="8076" y="74939"/>
                      <a:pt x="8855" y="77727"/>
                    </a:cubicBezTo>
                    <a:cubicBezTo>
                      <a:pt x="9634" y="80515"/>
                      <a:pt x="9347" y="81826"/>
                      <a:pt x="8609" y="84368"/>
                    </a:cubicBezTo>
                    <a:cubicBezTo>
                      <a:pt x="7871" y="86910"/>
                      <a:pt x="5863" y="90640"/>
                      <a:pt x="4428" y="92977"/>
                    </a:cubicBezTo>
                    <a:cubicBezTo>
                      <a:pt x="2993" y="95314"/>
                      <a:pt x="738" y="97486"/>
                      <a:pt x="0" y="9838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6" name="Google Shape;136;p11"/>
              <p:cNvSpPr/>
              <p:nvPr/>
            </p:nvSpPr>
            <p:spPr>
              <a:xfrm>
                <a:off x="166025" y="4062114"/>
                <a:ext cx="1734100" cy="736475"/>
              </a:xfrm>
              <a:custGeom>
                <a:avLst/>
                <a:gdLst/>
                <a:ahLst/>
                <a:cxnLst/>
                <a:rect l="l" t="t" r="r" b="b"/>
                <a:pathLst>
                  <a:path w="69364" h="29459" extrusionOk="0">
                    <a:moveTo>
                      <a:pt x="0" y="12893"/>
                    </a:moveTo>
                    <a:cubicBezTo>
                      <a:pt x="1312" y="12729"/>
                      <a:pt x="5329" y="12975"/>
                      <a:pt x="7871" y="11909"/>
                    </a:cubicBezTo>
                    <a:cubicBezTo>
                      <a:pt x="10413" y="10843"/>
                      <a:pt x="13569" y="8220"/>
                      <a:pt x="15250" y="6498"/>
                    </a:cubicBezTo>
                    <a:cubicBezTo>
                      <a:pt x="16931" y="4776"/>
                      <a:pt x="15783" y="2644"/>
                      <a:pt x="17956" y="1578"/>
                    </a:cubicBezTo>
                    <a:cubicBezTo>
                      <a:pt x="20129" y="512"/>
                      <a:pt x="25130" y="20"/>
                      <a:pt x="28287" y="102"/>
                    </a:cubicBezTo>
                    <a:cubicBezTo>
                      <a:pt x="31444" y="184"/>
                      <a:pt x="33739" y="-472"/>
                      <a:pt x="36896" y="2070"/>
                    </a:cubicBezTo>
                    <a:cubicBezTo>
                      <a:pt x="40053" y="4612"/>
                      <a:pt x="44193" y="11704"/>
                      <a:pt x="47227" y="15353"/>
                    </a:cubicBezTo>
                    <a:cubicBezTo>
                      <a:pt x="50261" y="19002"/>
                      <a:pt x="51859" y="21666"/>
                      <a:pt x="55098" y="23962"/>
                    </a:cubicBezTo>
                    <a:cubicBezTo>
                      <a:pt x="58337" y="26258"/>
                      <a:pt x="64281" y="28307"/>
                      <a:pt x="66659" y="29127"/>
                    </a:cubicBezTo>
                    <a:cubicBezTo>
                      <a:pt x="69037" y="29947"/>
                      <a:pt x="68913" y="28922"/>
                      <a:pt x="69364" y="28881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7" name="Google Shape;137;p11"/>
              <p:cNvSpPr/>
              <p:nvPr/>
            </p:nvSpPr>
            <p:spPr>
              <a:xfrm>
                <a:off x="-92250" y="1830175"/>
                <a:ext cx="2496703" cy="3390662"/>
              </a:xfrm>
              <a:custGeom>
                <a:avLst/>
                <a:gdLst/>
                <a:ahLst/>
                <a:cxnLst/>
                <a:rect l="l" t="t" r="r" b="b"/>
                <a:pathLst>
                  <a:path w="96175" h="130611" extrusionOk="0">
                    <a:moveTo>
                      <a:pt x="0" y="0"/>
                    </a:moveTo>
                    <a:cubicBezTo>
                      <a:pt x="2132" y="2624"/>
                      <a:pt x="9593" y="9675"/>
                      <a:pt x="12790" y="15742"/>
                    </a:cubicBezTo>
                    <a:cubicBezTo>
                      <a:pt x="15988" y="21809"/>
                      <a:pt x="17176" y="30624"/>
                      <a:pt x="19185" y="36404"/>
                    </a:cubicBezTo>
                    <a:cubicBezTo>
                      <a:pt x="21194" y="42184"/>
                      <a:pt x="22547" y="47226"/>
                      <a:pt x="24843" y="50424"/>
                    </a:cubicBezTo>
                    <a:cubicBezTo>
                      <a:pt x="27139" y="53622"/>
                      <a:pt x="29189" y="53048"/>
                      <a:pt x="32960" y="55590"/>
                    </a:cubicBezTo>
                    <a:cubicBezTo>
                      <a:pt x="36732" y="58132"/>
                      <a:pt x="42512" y="60919"/>
                      <a:pt x="47472" y="65674"/>
                    </a:cubicBezTo>
                    <a:cubicBezTo>
                      <a:pt x="52432" y="70429"/>
                      <a:pt x="58869" y="78342"/>
                      <a:pt x="62722" y="84122"/>
                    </a:cubicBezTo>
                    <a:cubicBezTo>
                      <a:pt x="66576" y="89902"/>
                      <a:pt x="67969" y="95150"/>
                      <a:pt x="70593" y="100356"/>
                    </a:cubicBezTo>
                    <a:cubicBezTo>
                      <a:pt x="73217" y="105563"/>
                      <a:pt x="75513" y="111097"/>
                      <a:pt x="78465" y="115361"/>
                    </a:cubicBezTo>
                    <a:cubicBezTo>
                      <a:pt x="81417" y="119625"/>
                      <a:pt x="85351" y="123396"/>
                      <a:pt x="88303" y="125938"/>
                    </a:cubicBezTo>
                    <a:cubicBezTo>
                      <a:pt x="91255" y="128480"/>
                      <a:pt x="94863" y="129832"/>
                      <a:pt x="96175" y="13061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8" name="Google Shape;138;p11"/>
              <p:cNvSpPr/>
              <p:nvPr/>
            </p:nvSpPr>
            <p:spPr>
              <a:xfrm>
                <a:off x="7034800" y="245975"/>
                <a:ext cx="737900" cy="750725"/>
              </a:xfrm>
              <a:custGeom>
                <a:avLst/>
                <a:gdLst/>
                <a:ahLst/>
                <a:cxnLst/>
                <a:rect l="l" t="t" r="r" b="b"/>
                <a:pathLst>
                  <a:path w="29516" h="30029" extrusionOk="0">
                    <a:moveTo>
                      <a:pt x="29516" y="0"/>
                    </a:moveTo>
                    <a:cubicBezTo>
                      <a:pt x="27753" y="656"/>
                      <a:pt x="22138" y="2213"/>
                      <a:pt x="18940" y="3935"/>
                    </a:cubicBezTo>
                    <a:cubicBezTo>
                      <a:pt x="15743" y="5657"/>
                      <a:pt x="11725" y="8199"/>
                      <a:pt x="10331" y="10331"/>
                    </a:cubicBezTo>
                    <a:cubicBezTo>
                      <a:pt x="8937" y="12463"/>
                      <a:pt x="10289" y="14840"/>
                      <a:pt x="10576" y="16726"/>
                    </a:cubicBezTo>
                    <a:cubicBezTo>
                      <a:pt x="10863" y="18612"/>
                      <a:pt x="12462" y="19595"/>
                      <a:pt x="12052" y="21645"/>
                    </a:cubicBezTo>
                    <a:cubicBezTo>
                      <a:pt x="11642" y="23695"/>
                      <a:pt x="10126" y="27631"/>
                      <a:pt x="8117" y="29025"/>
                    </a:cubicBezTo>
                    <a:cubicBezTo>
                      <a:pt x="6108" y="30419"/>
                      <a:pt x="1353" y="29844"/>
                      <a:pt x="0" y="30008"/>
                    </a:cubicBez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9" name="Google Shape;139;p11"/>
              <p:cNvSpPr/>
              <p:nvPr/>
            </p:nvSpPr>
            <p:spPr>
              <a:xfrm>
                <a:off x="8811950" y="651825"/>
                <a:ext cx="245950" cy="356650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14266" extrusionOk="0">
                    <a:moveTo>
                      <a:pt x="0" y="14266"/>
                    </a:moveTo>
                    <a:cubicBezTo>
                      <a:pt x="697" y="13733"/>
                      <a:pt x="3525" y="12750"/>
                      <a:pt x="4181" y="11069"/>
                    </a:cubicBezTo>
                    <a:cubicBezTo>
                      <a:pt x="4837" y="9388"/>
                      <a:pt x="3484" y="5699"/>
                      <a:pt x="3935" y="4182"/>
                    </a:cubicBezTo>
                    <a:cubicBezTo>
                      <a:pt x="4386" y="2665"/>
                      <a:pt x="5903" y="2665"/>
                      <a:pt x="6887" y="1968"/>
                    </a:cubicBezTo>
                    <a:cubicBezTo>
                      <a:pt x="7871" y="1271"/>
                      <a:pt x="9346" y="328"/>
                      <a:pt x="9838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0" name="Google Shape;140;p11"/>
              <p:cNvSpPr/>
              <p:nvPr/>
            </p:nvSpPr>
            <p:spPr>
              <a:xfrm>
                <a:off x="8781200" y="1783300"/>
                <a:ext cx="393550" cy="296450"/>
              </a:xfrm>
              <a:custGeom>
                <a:avLst/>
                <a:gdLst/>
                <a:ahLst/>
                <a:cxnLst/>
                <a:rect l="l" t="t" r="r" b="b"/>
                <a:pathLst>
                  <a:path w="15742" h="11858" extrusionOk="0">
                    <a:moveTo>
                      <a:pt x="0" y="0"/>
                    </a:moveTo>
                    <a:cubicBezTo>
                      <a:pt x="738" y="1804"/>
                      <a:pt x="2828" y="8937"/>
                      <a:pt x="4427" y="10823"/>
                    </a:cubicBezTo>
                    <a:cubicBezTo>
                      <a:pt x="6026" y="12709"/>
                      <a:pt x="7707" y="11397"/>
                      <a:pt x="9593" y="11315"/>
                    </a:cubicBezTo>
                    <a:cubicBezTo>
                      <a:pt x="11479" y="11233"/>
                      <a:pt x="14717" y="10495"/>
                      <a:pt x="15742" y="10331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1" name="Google Shape;141;p11"/>
              <p:cNvSpPr/>
              <p:nvPr/>
            </p:nvSpPr>
            <p:spPr>
              <a:xfrm>
                <a:off x="7994075" y="1549625"/>
                <a:ext cx="252125" cy="737900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29516" extrusionOk="0">
                    <a:moveTo>
                      <a:pt x="10085" y="29516"/>
                    </a:moveTo>
                    <a:cubicBezTo>
                      <a:pt x="9142" y="28409"/>
                      <a:pt x="5494" y="25212"/>
                      <a:pt x="4428" y="22875"/>
                    </a:cubicBezTo>
                    <a:cubicBezTo>
                      <a:pt x="3362" y="20538"/>
                      <a:pt x="3403" y="17956"/>
                      <a:pt x="3690" y="15496"/>
                    </a:cubicBezTo>
                    <a:cubicBezTo>
                      <a:pt x="3977" y="13036"/>
                      <a:pt x="5822" y="10249"/>
                      <a:pt x="6150" y="8117"/>
                    </a:cubicBezTo>
                    <a:cubicBezTo>
                      <a:pt x="6478" y="5985"/>
                      <a:pt x="6683" y="4059"/>
                      <a:pt x="5658" y="2706"/>
                    </a:cubicBezTo>
                    <a:cubicBezTo>
                      <a:pt x="4633" y="1353"/>
                      <a:pt x="943" y="451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2" name="Google Shape;142;p11"/>
              <p:cNvSpPr/>
              <p:nvPr/>
            </p:nvSpPr>
            <p:spPr>
              <a:xfrm>
                <a:off x="6647375" y="-166025"/>
                <a:ext cx="2545825" cy="3179175"/>
              </a:xfrm>
              <a:custGeom>
                <a:avLst/>
                <a:gdLst/>
                <a:ahLst/>
                <a:cxnLst/>
                <a:rect l="l" t="t" r="r" b="b"/>
                <a:pathLst>
                  <a:path w="101833" h="127167" extrusionOk="0">
                    <a:moveTo>
                      <a:pt x="0" y="0"/>
                    </a:moveTo>
                    <a:cubicBezTo>
                      <a:pt x="6518" y="2050"/>
                      <a:pt x="29312" y="7010"/>
                      <a:pt x="39110" y="12298"/>
                    </a:cubicBezTo>
                    <a:cubicBezTo>
                      <a:pt x="48908" y="17586"/>
                      <a:pt x="51491" y="26811"/>
                      <a:pt x="58788" y="31730"/>
                    </a:cubicBezTo>
                    <a:cubicBezTo>
                      <a:pt x="66085" y="36650"/>
                      <a:pt x="77851" y="36937"/>
                      <a:pt x="82893" y="41815"/>
                    </a:cubicBezTo>
                    <a:cubicBezTo>
                      <a:pt x="87935" y="46694"/>
                      <a:pt x="88386" y="55303"/>
                      <a:pt x="89042" y="61001"/>
                    </a:cubicBezTo>
                    <a:cubicBezTo>
                      <a:pt x="89698" y="66699"/>
                      <a:pt x="90559" y="70512"/>
                      <a:pt x="86828" y="76005"/>
                    </a:cubicBezTo>
                    <a:cubicBezTo>
                      <a:pt x="83098" y="81498"/>
                      <a:pt x="70431" y="89370"/>
                      <a:pt x="66659" y="93961"/>
                    </a:cubicBezTo>
                    <a:cubicBezTo>
                      <a:pt x="62888" y="98553"/>
                      <a:pt x="63666" y="100028"/>
                      <a:pt x="64199" y="103554"/>
                    </a:cubicBezTo>
                    <a:cubicBezTo>
                      <a:pt x="64732" y="107080"/>
                      <a:pt x="66740" y="112163"/>
                      <a:pt x="69856" y="115115"/>
                    </a:cubicBezTo>
                    <a:cubicBezTo>
                      <a:pt x="72972" y="118067"/>
                      <a:pt x="77564" y="119255"/>
                      <a:pt x="82893" y="121264"/>
                    </a:cubicBezTo>
                    <a:cubicBezTo>
                      <a:pt x="88223" y="123273"/>
                      <a:pt x="98676" y="126183"/>
                      <a:pt x="101833" y="127167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43" name="Google Shape;143;p11"/>
            <p:cNvSpPr/>
            <p:nvPr/>
          </p:nvSpPr>
          <p:spPr>
            <a:xfrm>
              <a:off x="-33525" y="-39100"/>
              <a:ext cx="1446750" cy="893776"/>
            </a:xfrm>
            <a:custGeom>
              <a:avLst/>
              <a:gdLst/>
              <a:ahLst/>
              <a:cxnLst/>
              <a:rect l="l" t="t" r="r" b="b"/>
              <a:pathLst>
                <a:path w="57870" h="45776" extrusionOk="0">
                  <a:moveTo>
                    <a:pt x="0" y="45357"/>
                  </a:moveTo>
                  <a:cubicBezTo>
                    <a:pt x="1155" y="45357"/>
                    <a:pt x="4283" y="46251"/>
                    <a:pt x="6927" y="45357"/>
                  </a:cubicBezTo>
                  <a:cubicBezTo>
                    <a:pt x="9571" y="44463"/>
                    <a:pt x="13183" y="41744"/>
                    <a:pt x="15864" y="39994"/>
                  </a:cubicBezTo>
                  <a:cubicBezTo>
                    <a:pt x="18545" y="38244"/>
                    <a:pt x="20742" y="36792"/>
                    <a:pt x="23014" y="34856"/>
                  </a:cubicBezTo>
                  <a:cubicBezTo>
                    <a:pt x="25286" y="32920"/>
                    <a:pt x="27818" y="30573"/>
                    <a:pt x="29494" y="28376"/>
                  </a:cubicBezTo>
                  <a:cubicBezTo>
                    <a:pt x="31170" y="26179"/>
                    <a:pt x="31431" y="23014"/>
                    <a:pt x="33069" y="21673"/>
                  </a:cubicBezTo>
                  <a:cubicBezTo>
                    <a:pt x="34708" y="20332"/>
                    <a:pt x="37463" y="21784"/>
                    <a:pt x="39325" y="20332"/>
                  </a:cubicBezTo>
                  <a:cubicBezTo>
                    <a:pt x="41187" y="18880"/>
                    <a:pt x="42937" y="15380"/>
                    <a:pt x="44240" y="12959"/>
                  </a:cubicBezTo>
                  <a:cubicBezTo>
                    <a:pt x="45543" y="10539"/>
                    <a:pt x="45581" y="7187"/>
                    <a:pt x="47145" y="5809"/>
                  </a:cubicBezTo>
                  <a:cubicBezTo>
                    <a:pt x="48709" y="4431"/>
                    <a:pt x="51837" y="5660"/>
                    <a:pt x="53624" y="4692"/>
                  </a:cubicBezTo>
                  <a:cubicBezTo>
                    <a:pt x="55412" y="3724"/>
                    <a:pt x="57162" y="782"/>
                    <a:pt x="57870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3"/>
          <p:cNvGrpSpPr/>
          <p:nvPr/>
        </p:nvGrpSpPr>
        <p:grpSpPr>
          <a:xfrm>
            <a:off x="-73800" y="-1051988"/>
            <a:ext cx="10620079" cy="6329294"/>
            <a:chOff x="-73800" y="-1051988"/>
            <a:chExt cx="10620079" cy="6329294"/>
          </a:xfrm>
        </p:grpSpPr>
        <p:sp>
          <p:nvSpPr>
            <p:cNvPr id="147" name="Google Shape;147;p13"/>
            <p:cNvSpPr/>
            <p:nvPr/>
          </p:nvSpPr>
          <p:spPr>
            <a:xfrm>
              <a:off x="-67650" y="657975"/>
              <a:ext cx="719475" cy="468875"/>
            </a:xfrm>
            <a:custGeom>
              <a:avLst/>
              <a:gdLst/>
              <a:ahLst/>
              <a:cxnLst/>
              <a:rect l="l" t="t" r="r" b="b"/>
              <a:pathLst>
                <a:path w="28779" h="18755" extrusionOk="0">
                  <a:moveTo>
                    <a:pt x="28779" y="18694"/>
                  </a:moveTo>
                  <a:cubicBezTo>
                    <a:pt x="27098" y="18530"/>
                    <a:pt x="21523" y="19268"/>
                    <a:pt x="18694" y="17710"/>
                  </a:cubicBezTo>
                  <a:cubicBezTo>
                    <a:pt x="15865" y="16152"/>
                    <a:pt x="13652" y="11561"/>
                    <a:pt x="11807" y="9347"/>
                  </a:cubicBezTo>
                  <a:cubicBezTo>
                    <a:pt x="9962" y="7133"/>
                    <a:pt x="9593" y="5985"/>
                    <a:pt x="7625" y="4427"/>
                  </a:cubicBezTo>
                  <a:cubicBezTo>
                    <a:pt x="5657" y="2869"/>
                    <a:pt x="1271" y="73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" name="Google Shape;148;p13"/>
            <p:cNvSpPr/>
            <p:nvPr/>
          </p:nvSpPr>
          <p:spPr>
            <a:xfrm>
              <a:off x="591385" y="-122975"/>
              <a:ext cx="233375" cy="780950"/>
            </a:xfrm>
            <a:custGeom>
              <a:avLst/>
              <a:gdLst/>
              <a:ahLst/>
              <a:cxnLst/>
              <a:rect l="l" t="t" r="r" b="b"/>
              <a:pathLst>
                <a:path w="9335" h="31238" extrusionOk="0">
                  <a:moveTo>
                    <a:pt x="696" y="0"/>
                  </a:moveTo>
                  <a:cubicBezTo>
                    <a:pt x="2131" y="1681"/>
                    <a:pt x="9059" y="6764"/>
                    <a:pt x="9305" y="10084"/>
                  </a:cubicBezTo>
                  <a:cubicBezTo>
                    <a:pt x="9551" y="13405"/>
                    <a:pt x="3648" y="17258"/>
                    <a:pt x="2172" y="19923"/>
                  </a:cubicBezTo>
                  <a:cubicBezTo>
                    <a:pt x="696" y="22588"/>
                    <a:pt x="-739" y="24187"/>
                    <a:pt x="450" y="26073"/>
                  </a:cubicBezTo>
                  <a:cubicBezTo>
                    <a:pt x="1639" y="27959"/>
                    <a:pt x="7829" y="30377"/>
                    <a:pt x="9305" y="3123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9" name="Google Shape;149;p13"/>
            <p:cNvSpPr/>
            <p:nvPr/>
          </p:nvSpPr>
          <p:spPr>
            <a:xfrm>
              <a:off x="-49200" y="192420"/>
              <a:ext cx="842450" cy="1271100"/>
            </a:xfrm>
            <a:custGeom>
              <a:avLst/>
              <a:gdLst/>
              <a:ahLst/>
              <a:cxnLst/>
              <a:rect l="l" t="t" r="r" b="b"/>
              <a:pathLst>
                <a:path w="33698" h="50844" extrusionOk="0">
                  <a:moveTo>
                    <a:pt x="0" y="50844"/>
                  </a:moveTo>
                  <a:cubicBezTo>
                    <a:pt x="738" y="48548"/>
                    <a:pt x="3567" y="41825"/>
                    <a:pt x="4428" y="37070"/>
                  </a:cubicBezTo>
                  <a:cubicBezTo>
                    <a:pt x="5289" y="32315"/>
                    <a:pt x="4756" y="26863"/>
                    <a:pt x="5166" y="22312"/>
                  </a:cubicBezTo>
                  <a:cubicBezTo>
                    <a:pt x="5576" y="17762"/>
                    <a:pt x="5534" y="13293"/>
                    <a:pt x="6887" y="9767"/>
                  </a:cubicBezTo>
                  <a:cubicBezTo>
                    <a:pt x="8240" y="6241"/>
                    <a:pt x="10700" y="2757"/>
                    <a:pt x="13283" y="1158"/>
                  </a:cubicBezTo>
                  <a:cubicBezTo>
                    <a:pt x="15866" y="-441"/>
                    <a:pt x="18982" y="133"/>
                    <a:pt x="22384" y="174"/>
                  </a:cubicBezTo>
                  <a:cubicBezTo>
                    <a:pt x="25787" y="215"/>
                    <a:pt x="31812" y="1199"/>
                    <a:pt x="33698" y="140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0" name="Google Shape;150;p13"/>
            <p:cNvSpPr/>
            <p:nvPr/>
          </p:nvSpPr>
          <p:spPr>
            <a:xfrm>
              <a:off x="-73800" y="-249562"/>
              <a:ext cx="2084622" cy="3474345"/>
            </a:xfrm>
            <a:custGeom>
              <a:avLst/>
              <a:gdLst/>
              <a:ahLst/>
              <a:cxnLst/>
              <a:rect l="l" t="t" r="r" b="b"/>
              <a:pathLst>
                <a:path w="80433" h="134054" extrusionOk="0">
                  <a:moveTo>
                    <a:pt x="0" y="134054"/>
                  </a:moveTo>
                  <a:cubicBezTo>
                    <a:pt x="1968" y="131553"/>
                    <a:pt x="9306" y="125609"/>
                    <a:pt x="11807" y="119050"/>
                  </a:cubicBezTo>
                  <a:cubicBezTo>
                    <a:pt x="14308" y="112491"/>
                    <a:pt x="13118" y="102570"/>
                    <a:pt x="15004" y="94699"/>
                  </a:cubicBezTo>
                  <a:cubicBezTo>
                    <a:pt x="16890" y="86828"/>
                    <a:pt x="20333" y="80925"/>
                    <a:pt x="23121" y="71824"/>
                  </a:cubicBezTo>
                  <a:cubicBezTo>
                    <a:pt x="25909" y="62723"/>
                    <a:pt x="28737" y="47636"/>
                    <a:pt x="31730" y="40093"/>
                  </a:cubicBezTo>
                  <a:cubicBezTo>
                    <a:pt x="34723" y="32550"/>
                    <a:pt x="34354" y="32304"/>
                    <a:pt x="41077" y="26565"/>
                  </a:cubicBezTo>
                  <a:cubicBezTo>
                    <a:pt x="47800" y="20826"/>
                    <a:pt x="65511" y="10085"/>
                    <a:pt x="72070" y="5657"/>
                  </a:cubicBezTo>
                  <a:cubicBezTo>
                    <a:pt x="78629" y="1230"/>
                    <a:pt x="79039" y="943"/>
                    <a:pt x="80433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1" name="Google Shape;151;p13"/>
            <p:cNvSpPr/>
            <p:nvPr/>
          </p:nvSpPr>
          <p:spPr>
            <a:xfrm rot="2497583" flipH="1">
              <a:off x="8493258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681481" y="4063425"/>
              <a:ext cx="1547531" cy="1213880"/>
            </a:xfrm>
            <a:custGeom>
              <a:avLst/>
              <a:gdLst/>
              <a:ahLst/>
              <a:cxnLst/>
              <a:rect l="l" t="t" r="r" b="b"/>
              <a:pathLst>
                <a:path w="53622" h="42061" extrusionOk="0">
                  <a:moveTo>
                    <a:pt x="53622" y="0"/>
                  </a:moveTo>
                  <a:cubicBezTo>
                    <a:pt x="52515" y="1517"/>
                    <a:pt x="49400" y="5453"/>
                    <a:pt x="46981" y="9101"/>
                  </a:cubicBezTo>
                  <a:cubicBezTo>
                    <a:pt x="44562" y="12750"/>
                    <a:pt x="41201" y="18734"/>
                    <a:pt x="39110" y="21891"/>
                  </a:cubicBezTo>
                  <a:cubicBezTo>
                    <a:pt x="37019" y="25048"/>
                    <a:pt x="36896" y="26237"/>
                    <a:pt x="34436" y="28041"/>
                  </a:cubicBezTo>
                  <a:cubicBezTo>
                    <a:pt x="31976" y="29845"/>
                    <a:pt x="28287" y="31320"/>
                    <a:pt x="24351" y="32714"/>
                  </a:cubicBezTo>
                  <a:cubicBezTo>
                    <a:pt x="20416" y="34108"/>
                    <a:pt x="14882" y="34846"/>
                    <a:pt x="10823" y="36404"/>
                  </a:cubicBezTo>
                  <a:cubicBezTo>
                    <a:pt x="6765" y="37962"/>
                    <a:pt x="1804" y="41118"/>
                    <a:pt x="0" y="4206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53" name="Google Shape;153;p13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2" hasCustomPrompt="1"/>
          </p:nvPr>
        </p:nvSpPr>
        <p:spPr>
          <a:xfrm>
            <a:off x="1569075" y="1279186"/>
            <a:ext cx="854700" cy="5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3"/>
          </p:nvPr>
        </p:nvSpPr>
        <p:spPr>
          <a:xfrm>
            <a:off x="845925" y="1841275"/>
            <a:ext cx="2301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4"/>
          </p:nvPr>
        </p:nvSpPr>
        <p:spPr>
          <a:xfrm>
            <a:off x="937275" y="2220475"/>
            <a:ext cx="21183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5" hasCustomPrompt="1"/>
          </p:nvPr>
        </p:nvSpPr>
        <p:spPr>
          <a:xfrm>
            <a:off x="4158375" y="1287794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6"/>
          </p:nvPr>
        </p:nvSpPr>
        <p:spPr>
          <a:xfrm>
            <a:off x="3421425" y="1841275"/>
            <a:ext cx="2301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7"/>
          </p:nvPr>
        </p:nvSpPr>
        <p:spPr>
          <a:xfrm>
            <a:off x="3512775" y="2220475"/>
            <a:ext cx="21183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8" hasCustomPrompt="1"/>
          </p:nvPr>
        </p:nvSpPr>
        <p:spPr>
          <a:xfrm>
            <a:off x="1582875" y="3101139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9"/>
          </p:nvPr>
        </p:nvSpPr>
        <p:spPr>
          <a:xfrm>
            <a:off x="845925" y="3659575"/>
            <a:ext cx="2301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13"/>
          </p:nvPr>
        </p:nvSpPr>
        <p:spPr>
          <a:xfrm>
            <a:off x="937275" y="4038775"/>
            <a:ext cx="21183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14" hasCustomPrompt="1"/>
          </p:nvPr>
        </p:nvSpPr>
        <p:spPr>
          <a:xfrm>
            <a:off x="4158375" y="3101139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15"/>
          </p:nvPr>
        </p:nvSpPr>
        <p:spPr>
          <a:xfrm>
            <a:off x="3421425" y="3659575"/>
            <a:ext cx="2301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16"/>
          </p:nvPr>
        </p:nvSpPr>
        <p:spPr>
          <a:xfrm>
            <a:off x="3512775" y="4038775"/>
            <a:ext cx="21183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17" hasCustomPrompt="1"/>
          </p:nvPr>
        </p:nvSpPr>
        <p:spPr>
          <a:xfrm>
            <a:off x="6733875" y="1287794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18"/>
          </p:nvPr>
        </p:nvSpPr>
        <p:spPr>
          <a:xfrm>
            <a:off x="5996925" y="1841275"/>
            <a:ext cx="2301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19"/>
          </p:nvPr>
        </p:nvSpPr>
        <p:spPr>
          <a:xfrm>
            <a:off x="6088275" y="2220475"/>
            <a:ext cx="21183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20" hasCustomPrompt="1"/>
          </p:nvPr>
        </p:nvSpPr>
        <p:spPr>
          <a:xfrm>
            <a:off x="6733875" y="3101139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21"/>
          </p:nvPr>
        </p:nvSpPr>
        <p:spPr>
          <a:xfrm>
            <a:off x="5996925" y="3659575"/>
            <a:ext cx="2301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22"/>
          </p:nvPr>
        </p:nvSpPr>
        <p:spPr>
          <a:xfrm>
            <a:off x="6088275" y="4038775"/>
            <a:ext cx="21183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6" r:id="rId23"/>
    <p:sldLayoutId id="2147483677" r:id="rId24"/>
    <p:sldLayoutId id="2147483678" r:id="rId25"/>
    <p:sldLayoutId id="2147483679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4"/>
          <p:cNvSpPr/>
          <p:nvPr/>
        </p:nvSpPr>
        <p:spPr>
          <a:xfrm>
            <a:off x="1178975" y="907900"/>
            <a:ext cx="6755400" cy="3381600"/>
          </a:xfrm>
          <a:prstGeom prst="roundRect">
            <a:avLst>
              <a:gd name="adj" fmla="val 474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4"/>
          <p:cNvSpPr/>
          <p:nvPr/>
        </p:nvSpPr>
        <p:spPr>
          <a:xfrm>
            <a:off x="1303075" y="1032000"/>
            <a:ext cx="6522600" cy="314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4"/>
          <p:cNvSpPr/>
          <p:nvPr/>
        </p:nvSpPr>
        <p:spPr>
          <a:xfrm>
            <a:off x="1303075" y="1031999"/>
            <a:ext cx="6507300" cy="3144900"/>
          </a:xfrm>
          <a:prstGeom prst="roundRect">
            <a:avLst>
              <a:gd name="adj" fmla="val 3465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4"/>
          <p:cNvSpPr txBox="1">
            <a:spLocks noGrp="1"/>
          </p:cNvSpPr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Toll Tax Calculator</a:t>
            </a:r>
            <a:endParaRPr/>
          </a:p>
        </p:txBody>
      </p:sp>
      <p:sp>
        <p:nvSpPr>
          <p:cNvPr id="516" name="Google Shape;516;p34"/>
          <p:cNvSpPr txBox="1">
            <a:spLocks noGrp="1"/>
          </p:cNvSpPr>
          <p:nvPr>
            <p:ph type="subTitle" idx="1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how we reinvent your travels</a:t>
            </a: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1847113" y="3734367"/>
            <a:ext cx="449700" cy="36810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518" name="Google Shape;518;p34"/>
          <p:cNvSpPr/>
          <p:nvPr/>
        </p:nvSpPr>
        <p:spPr>
          <a:xfrm>
            <a:off x="6854963" y="3734367"/>
            <a:ext cx="449700" cy="36810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5"/>
          <p:cNvGrpSpPr/>
          <p:nvPr/>
        </p:nvGrpSpPr>
        <p:grpSpPr>
          <a:xfrm flipH="1">
            <a:off x="5208356" y="859246"/>
            <a:ext cx="2925373" cy="1982641"/>
            <a:chOff x="5044233" y="483096"/>
            <a:chExt cx="2925373" cy="1982641"/>
          </a:xfrm>
        </p:grpSpPr>
        <p:sp>
          <p:nvSpPr>
            <p:cNvPr id="524" name="Google Shape;524;p35"/>
            <p:cNvSpPr/>
            <p:nvPr/>
          </p:nvSpPr>
          <p:spPr>
            <a:xfrm>
              <a:off x="5110296" y="557758"/>
              <a:ext cx="2793899" cy="1836618"/>
            </a:xfrm>
            <a:custGeom>
              <a:avLst/>
              <a:gdLst/>
              <a:ahLst/>
              <a:cxnLst/>
              <a:rect l="l" t="t" r="r" b="b"/>
              <a:pathLst>
                <a:path w="141338" h="92911" extrusionOk="0">
                  <a:moveTo>
                    <a:pt x="141305" y="0"/>
                  </a:moveTo>
                  <a:lnTo>
                    <a:pt x="108552" y="3877"/>
                  </a:lnTo>
                  <a:lnTo>
                    <a:pt x="101600" y="4713"/>
                  </a:lnTo>
                  <a:lnTo>
                    <a:pt x="91641" y="5883"/>
                  </a:lnTo>
                  <a:lnTo>
                    <a:pt x="76702" y="4178"/>
                  </a:lnTo>
                  <a:lnTo>
                    <a:pt x="74295" y="3877"/>
                  </a:lnTo>
                  <a:lnTo>
                    <a:pt x="48461" y="936"/>
                  </a:lnTo>
                  <a:lnTo>
                    <a:pt x="48427" y="936"/>
                  </a:lnTo>
                  <a:lnTo>
                    <a:pt x="0" y="4445"/>
                  </a:lnTo>
                  <a:lnTo>
                    <a:pt x="0" y="91440"/>
                  </a:lnTo>
                  <a:lnTo>
                    <a:pt x="37265" y="88767"/>
                  </a:lnTo>
                  <a:lnTo>
                    <a:pt x="45687" y="88132"/>
                  </a:lnTo>
                  <a:lnTo>
                    <a:pt x="47057" y="88065"/>
                  </a:lnTo>
                  <a:lnTo>
                    <a:pt x="48461" y="87931"/>
                  </a:lnTo>
                  <a:lnTo>
                    <a:pt x="91641" y="92911"/>
                  </a:lnTo>
                  <a:lnTo>
                    <a:pt x="101567" y="91741"/>
                  </a:lnTo>
                  <a:lnTo>
                    <a:pt x="108552" y="90906"/>
                  </a:lnTo>
                  <a:lnTo>
                    <a:pt x="141305" y="86995"/>
                  </a:lnTo>
                  <a:lnTo>
                    <a:pt x="141305" y="72424"/>
                  </a:lnTo>
                  <a:lnTo>
                    <a:pt x="141305" y="68179"/>
                  </a:lnTo>
                  <a:lnTo>
                    <a:pt x="141305" y="36429"/>
                  </a:lnTo>
                  <a:lnTo>
                    <a:pt x="141305" y="32151"/>
                  </a:lnTo>
                  <a:lnTo>
                    <a:pt x="141305" y="13269"/>
                  </a:lnTo>
                  <a:lnTo>
                    <a:pt x="141338" y="13269"/>
                  </a:lnTo>
                  <a:lnTo>
                    <a:pt x="141338" y="8991"/>
                  </a:lnTo>
                  <a:lnTo>
                    <a:pt x="141305" y="8991"/>
                  </a:lnTo>
                  <a:lnTo>
                    <a:pt x="141305" y="34"/>
                  </a:lnTo>
                  <a:lnTo>
                    <a:pt x="141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5110296" y="562384"/>
              <a:ext cx="2797872" cy="1820765"/>
            </a:xfrm>
            <a:custGeom>
              <a:avLst/>
              <a:gdLst/>
              <a:ahLst/>
              <a:cxnLst/>
              <a:rect l="l" t="t" r="r" b="b"/>
              <a:pathLst>
                <a:path w="141539" h="92109" extrusionOk="0">
                  <a:moveTo>
                    <a:pt x="7353" y="3543"/>
                  </a:moveTo>
                  <a:lnTo>
                    <a:pt x="6785" y="3610"/>
                  </a:lnTo>
                  <a:lnTo>
                    <a:pt x="9124" y="5047"/>
                  </a:lnTo>
                  <a:cubicBezTo>
                    <a:pt x="9154" y="5077"/>
                    <a:pt x="9191" y="5094"/>
                    <a:pt x="9229" y="5094"/>
                  </a:cubicBezTo>
                  <a:cubicBezTo>
                    <a:pt x="9275" y="5094"/>
                    <a:pt x="9321" y="5069"/>
                    <a:pt x="9358" y="5014"/>
                  </a:cubicBezTo>
                  <a:cubicBezTo>
                    <a:pt x="9392" y="4947"/>
                    <a:pt x="9392" y="4846"/>
                    <a:pt x="9325" y="4780"/>
                  </a:cubicBezTo>
                  <a:lnTo>
                    <a:pt x="7353" y="3543"/>
                  </a:lnTo>
                  <a:close/>
                  <a:moveTo>
                    <a:pt x="72324" y="3309"/>
                  </a:moveTo>
                  <a:lnTo>
                    <a:pt x="71488" y="4846"/>
                  </a:lnTo>
                  <a:cubicBezTo>
                    <a:pt x="71455" y="4980"/>
                    <a:pt x="71488" y="5047"/>
                    <a:pt x="71588" y="5114"/>
                  </a:cubicBezTo>
                  <a:lnTo>
                    <a:pt x="71655" y="5114"/>
                  </a:lnTo>
                  <a:cubicBezTo>
                    <a:pt x="71689" y="5114"/>
                    <a:pt x="71789" y="5047"/>
                    <a:pt x="71822" y="5014"/>
                  </a:cubicBezTo>
                  <a:lnTo>
                    <a:pt x="72691" y="3343"/>
                  </a:lnTo>
                  <a:lnTo>
                    <a:pt x="72324" y="3309"/>
                  </a:lnTo>
                  <a:close/>
                  <a:moveTo>
                    <a:pt x="112128" y="3209"/>
                  </a:moveTo>
                  <a:lnTo>
                    <a:pt x="111727" y="3276"/>
                  </a:lnTo>
                  <a:lnTo>
                    <a:pt x="110657" y="5314"/>
                  </a:lnTo>
                  <a:lnTo>
                    <a:pt x="108920" y="4880"/>
                  </a:lnTo>
                  <a:lnTo>
                    <a:pt x="109287" y="3510"/>
                  </a:lnTo>
                  <a:lnTo>
                    <a:pt x="109287" y="3510"/>
                  </a:lnTo>
                  <a:lnTo>
                    <a:pt x="108920" y="3543"/>
                  </a:lnTo>
                  <a:lnTo>
                    <a:pt x="108585" y="4813"/>
                  </a:lnTo>
                  <a:lnTo>
                    <a:pt x="105912" y="4178"/>
                  </a:lnTo>
                  <a:lnTo>
                    <a:pt x="105878" y="3877"/>
                  </a:lnTo>
                  <a:lnTo>
                    <a:pt x="105544" y="3944"/>
                  </a:lnTo>
                  <a:lnTo>
                    <a:pt x="105544" y="4111"/>
                  </a:lnTo>
                  <a:lnTo>
                    <a:pt x="105043" y="3978"/>
                  </a:lnTo>
                  <a:lnTo>
                    <a:pt x="104040" y="4111"/>
                  </a:lnTo>
                  <a:lnTo>
                    <a:pt x="108619" y="5147"/>
                  </a:lnTo>
                  <a:lnTo>
                    <a:pt x="110724" y="5682"/>
                  </a:lnTo>
                  <a:lnTo>
                    <a:pt x="110758" y="5682"/>
                  </a:lnTo>
                  <a:cubicBezTo>
                    <a:pt x="110858" y="5682"/>
                    <a:pt x="110891" y="5649"/>
                    <a:pt x="110925" y="5615"/>
                  </a:cubicBezTo>
                  <a:lnTo>
                    <a:pt x="112128" y="3209"/>
                  </a:lnTo>
                  <a:close/>
                  <a:moveTo>
                    <a:pt x="68246" y="2841"/>
                  </a:moveTo>
                  <a:lnTo>
                    <a:pt x="71655" y="5682"/>
                  </a:lnTo>
                  <a:cubicBezTo>
                    <a:pt x="71697" y="5696"/>
                    <a:pt x="71732" y="5704"/>
                    <a:pt x="71767" y="5704"/>
                  </a:cubicBezTo>
                  <a:cubicBezTo>
                    <a:pt x="71816" y="5704"/>
                    <a:pt x="71864" y="5688"/>
                    <a:pt x="71922" y="5649"/>
                  </a:cubicBezTo>
                  <a:cubicBezTo>
                    <a:pt x="71956" y="5548"/>
                    <a:pt x="71956" y="5481"/>
                    <a:pt x="71856" y="5381"/>
                  </a:cubicBezTo>
                  <a:lnTo>
                    <a:pt x="68848" y="2941"/>
                  </a:lnTo>
                  <a:lnTo>
                    <a:pt x="68246" y="2841"/>
                  </a:lnTo>
                  <a:close/>
                  <a:moveTo>
                    <a:pt x="92978" y="5381"/>
                  </a:moveTo>
                  <a:lnTo>
                    <a:pt x="92009" y="5515"/>
                  </a:lnTo>
                  <a:lnTo>
                    <a:pt x="94181" y="6016"/>
                  </a:lnTo>
                  <a:cubicBezTo>
                    <a:pt x="94315" y="6016"/>
                    <a:pt x="94348" y="5983"/>
                    <a:pt x="94381" y="5882"/>
                  </a:cubicBezTo>
                  <a:cubicBezTo>
                    <a:pt x="94415" y="5816"/>
                    <a:pt x="94348" y="5715"/>
                    <a:pt x="94248" y="5682"/>
                  </a:cubicBezTo>
                  <a:lnTo>
                    <a:pt x="92978" y="5381"/>
                  </a:lnTo>
                  <a:close/>
                  <a:moveTo>
                    <a:pt x="73192" y="3476"/>
                  </a:moveTo>
                  <a:lnTo>
                    <a:pt x="75866" y="6451"/>
                  </a:lnTo>
                  <a:cubicBezTo>
                    <a:pt x="75866" y="6451"/>
                    <a:pt x="75933" y="6484"/>
                    <a:pt x="75966" y="6484"/>
                  </a:cubicBezTo>
                  <a:cubicBezTo>
                    <a:pt x="76000" y="6484"/>
                    <a:pt x="76033" y="6484"/>
                    <a:pt x="76100" y="6451"/>
                  </a:cubicBezTo>
                  <a:cubicBezTo>
                    <a:pt x="76167" y="6384"/>
                    <a:pt x="76167" y="6250"/>
                    <a:pt x="76100" y="6183"/>
                  </a:cubicBezTo>
                  <a:lnTo>
                    <a:pt x="73694" y="3510"/>
                  </a:lnTo>
                  <a:lnTo>
                    <a:pt x="73192" y="3476"/>
                  </a:lnTo>
                  <a:close/>
                  <a:moveTo>
                    <a:pt x="5080" y="3777"/>
                  </a:moveTo>
                  <a:lnTo>
                    <a:pt x="4679" y="3810"/>
                  </a:lnTo>
                  <a:lnTo>
                    <a:pt x="3409" y="6384"/>
                  </a:lnTo>
                  <a:cubicBezTo>
                    <a:pt x="3309" y="6484"/>
                    <a:pt x="3342" y="6551"/>
                    <a:pt x="3443" y="6618"/>
                  </a:cubicBezTo>
                  <a:lnTo>
                    <a:pt x="3510" y="6618"/>
                  </a:lnTo>
                  <a:cubicBezTo>
                    <a:pt x="3543" y="6618"/>
                    <a:pt x="3643" y="6551"/>
                    <a:pt x="3677" y="6517"/>
                  </a:cubicBezTo>
                  <a:lnTo>
                    <a:pt x="5080" y="3777"/>
                  </a:lnTo>
                  <a:close/>
                  <a:moveTo>
                    <a:pt x="116974" y="4211"/>
                  </a:moveTo>
                  <a:lnTo>
                    <a:pt x="115403" y="7888"/>
                  </a:lnTo>
                  <a:lnTo>
                    <a:pt x="111359" y="7654"/>
                  </a:lnTo>
                  <a:lnTo>
                    <a:pt x="111059" y="7520"/>
                  </a:lnTo>
                  <a:lnTo>
                    <a:pt x="116974" y="4211"/>
                  </a:lnTo>
                  <a:close/>
                  <a:moveTo>
                    <a:pt x="42211" y="1170"/>
                  </a:moveTo>
                  <a:lnTo>
                    <a:pt x="41710" y="1204"/>
                  </a:lnTo>
                  <a:lnTo>
                    <a:pt x="38769" y="4312"/>
                  </a:lnTo>
                  <a:cubicBezTo>
                    <a:pt x="38760" y="4307"/>
                    <a:pt x="38752" y="4305"/>
                    <a:pt x="38745" y="4305"/>
                  </a:cubicBezTo>
                  <a:cubicBezTo>
                    <a:pt x="38703" y="4305"/>
                    <a:pt x="38711" y="4388"/>
                    <a:pt x="38769" y="4445"/>
                  </a:cubicBezTo>
                  <a:cubicBezTo>
                    <a:pt x="38836" y="4479"/>
                    <a:pt x="38869" y="4479"/>
                    <a:pt x="38902" y="4479"/>
                  </a:cubicBezTo>
                  <a:cubicBezTo>
                    <a:pt x="38936" y="4479"/>
                    <a:pt x="39003" y="4479"/>
                    <a:pt x="39036" y="4445"/>
                  </a:cubicBezTo>
                  <a:lnTo>
                    <a:pt x="40206" y="3175"/>
                  </a:lnTo>
                  <a:lnTo>
                    <a:pt x="43448" y="5281"/>
                  </a:lnTo>
                  <a:lnTo>
                    <a:pt x="42011" y="7787"/>
                  </a:lnTo>
                  <a:cubicBezTo>
                    <a:pt x="41944" y="7854"/>
                    <a:pt x="42011" y="7955"/>
                    <a:pt x="42044" y="8021"/>
                  </a:cubicBezTo>
                  <a:cubicBezTo>
                    <a:pt x="42077" y="8021"/>
                    <a:pt x="42077" y="8055"/>
                    <a:pt x="42111" y="8055"/>
                  </a:cubicBezTo>
                  <a:cubicBezTo>
                    <a:pt x="42178" y="8055"/>
                    <a:pt x="42245" y="8021"/>
                    <a:pt x="42278" y="7988"/>
                  </a:cubicBezTo>
                  <a:lnTo>
                    <a:pt x="43849" y="5348"/>
                  </a:lnTo>
                  <a:cubicBezTo>
                    <a:pt x="43882" y="5281"/>
                    <a:pt x="43882" y="5181"/>
                    <a:pt x="43782" y="5147"/>
                  </a:cubicBezTo>
                  <a:lnTo>
                    <a:pt x="40440" y="3008"/>
                  </a:lnTo>
                  <a:lnTo>
                    <a:pt x="42211" y="1170"/>
                  </a:lnTo>
                  <a:close/>
                  <a:moveTo>
                    <a:pt x="124561" y="5047"/>
                  </a:moveTo>
                  <a:lnTo>
                    <a:pt x="125664" y="8289"/>
                  </a:lnTo>
                  <a:lnTo>
                    <a:pt x="123291" y="8824"/>
                  </a:lnTo>
                  <a:lnTo>
                    <a:pt x="121987" y="5649"/>
                  </a:lnTo>
                  <a:lnTo>
                    <a:pt x="124561" y="5047"/>
                  </a:lnTo>
                  <a:close/>
                  <a:moveTo>
                    <a:pt x="59824" y="4980"/>
                  </a:moveTo>
                  <a:cubicBezTo>
                    <a:pt x="60292" y="5014"/>
                    <a:pt x="60593" y="5348"/>
                    <a:pt x="60593" y="5348"/>
                  </a:cubicBezTo>
                  <a:lnTo>
                    <a:pt x="61963" y="6785"/>
                  </a:lnTo>
                  <a:lnTo>
                    <a:pt x="59390" y="9325"/>
                  </a:lnTo>
                  <a:lnTo>
                    <a:pt x="57719" y="7554"/>
                  </a:lnTo>
                  <a:cubicBezTo>
                    <a:pt x="57719" y="7520"/>
                    <a:pt x="57150" y="6685"/>
                    <a:pt x="58454" y="5548"/>
                  </a:cubicBezTo>
                  <a:cubicBezTo>
                    <a:pt x="58855" y="5181"/>
                    <a:pt x="59323" y="4980"/>
                    <a:pt x="59690" y="4980"/>
                  </a:cubicBezTo>
                  <a:close/>
                  <a:moveTo>
                    <a:pt x="65974" y="3276"/>
                  </a:moveTo>
                  <a:lnTo>
                    <a:pt x="67745" y="7554"/>
                  </a:lnTo>
                  <a:cubicBezTo>
                    <a:pt x="66742" y="8055"/>
                    <a:pt x="65472" y="8957"/>
                    <a:pt x="65372" y="8991"/>
                  </a:cubicBezTo>
                  <a:lnTo>
                    <a:pt x="65004" y="9358"/>
                  </a:lnTo>
                  <a:lnTo>
                    <a:pt x="62464" y="6718"/>
                  </a:lnTo>
                  <a:lnTo>
                    <a:pt x="65974" y="3276"/>
                  </a:lnTo>
                  <a:close/>
                  <a:moveTo>
                    <a:pt x="56315" y="7787"/>
                  </a:moveTo>
                  <a:lnTo>
                    <a:pt x="57485" y="7821"/>
                  </a:lnTo>
                  <a:lnTo>
                    <a:pt x="59156" y="9525"/>
                  </a:lnTo>
                  <a:lnTo>
                    <a:pt x="58554" y="10160"/>
                  </a:lnTo>
                  <a:lnTo>
                    <a:pt x="56315" y="7787"/>
                  </a:lnTo>
                  <a:close/>
                  <a:moveTo>
                    <a:pt x="85525" y="4846"/>
                  </a:moveTo>
                  <a:lnTo>
                    <a:pt x="85358" y="6183"/>
                  </a:lnTo>
                  <a:lnTo>
                    <a:pt x="82684" y="7353"/>
                  </a:lnTo>
                  <a:cubicBezTo>
                    <a:pt x="82651" y="7386"/>
                    <a:pt x="82617" y="7453"/>
                    <a:pt x="82617" y="7487"/>
                  </a:cubicBezTo>
                  <a:lnTo>
                    <a:pt x="82546" y="7710"/>
                  </a:lnTo>
                  <a:lnTo>
                    <a:pt x="85324" y="6651"/>
                  </a:lnTo>
                  <a:lnTo>
                    <a:pt x="85291" y="7052"/>
                  </a:lnTo>
                  <a:cubicBezTo>
                    <a:pt x="85291" y="7119"/>
                    <a:pt x="85291" y="7152"/>
                    <a:pt x="85324" y="7186"/>
                  </a:cubicBezTo>
                  <a:lnTo>
                    <a:pt x="87330" y="9057"/>
                  </a:lnTo>
                  <a:cubicBezTo>
                    <a:pt x="87363" y="9057"/>
                    <a:pt x="87363" y="9124"/>
                    <a:pt x="87396" y="9124"/>
                  </a:cubicBezTo>
                  <a:lnTo>
                    <a:pt x="91975" y="10327"/>
                  </a:lnTo>
                  <a:lnTo>
                    <a:pt x="92009" y="10327"/>
                  </a:lnTo>
                  <a:cubicBezTo>
                    <a:pt x="92075" y="10327"/>
                    <a:pt x="92176" y="10294"/>
                    <a:pt x="92176" y="10194"/>
                  </a:cubicBezTo>
                  <a:cubicBezTo>
                    <a:pt x="92176" y="10127"/>
                    <a:pt x="92142" y="10027"/>
                    <a:pt x="92042" y="9993"/>
                  </a:cubicBezTo>
                  <a:lnTo>
                    <a:pt x="87530" y="8790"/>
                  </a:lnTo>
                  <a:lnTo>
                    <a:pt x="85592" y="6985"/>
                  </a:lnTo>
                  <a:lnTo>
                    <a:pt x="85826" y="5381"/>
                  </a:lnTo>
                  <a:lnTo>
                    <a:pt x="89001" y="5715"/>
                  </a:lnTo>
                  <a:lnTo>
                    <a:pt x="89034" y="5715"/>
                  </a:lnTo>
                  <a:lnTo>
                    <a:pt x="90839" y="5481"/>
                  </a:lnTo>
                  <a:lnTo>
                    <a:pt x="89469" y="5314"/>
                  </a:lnTo>
                  <a:lnTo>
                    <a:pt x="89001" y="5348"/>
                  </a:lnTo>
                  <a:lnTo>
                    <a:pt x="85859" y="5047"/>
                  </a:lnTo>
                  <a:lnTo>
                    <a:pt x="85859" y="4880"/>
                  </a:lnTo>
                  <a:lnTo>
                    <a:pt x="85525" y="4846"/>
                  </a:lnTo>
                  <a:close/>
                  <a:moveTo>
                    <a:pt x="18115" y="4011"/>
                  </a:moveTo>
                  <a:lnTo>
                    <a:pt x="21824" y="7320"/>
                  </a:lnTo>
                  <a:lnTo>
                    <a:pt x="19953" y="10495"/>
                  </a:lnTo>
                  <a:lnTo>
                    <a:pt x="15675" y="6651"/>
                  </a:lnTo>
                  <a:lnTo>
                    <a:pt x="18115" y="4011"/>
                  </a:lnTo>
                  <a:close/>
                  <a:moveTo>
                    <a:pt x="24231" y="3810"/>
                  </a:moveTo>
                  <a:lnTo>
                    <a:pt x="26570" y="5782"/>
                  </a:lnTo>
                  <a:lnTo>
                    <a:pt x="24899" y="7687"/>
                  </a:lnTo>
                  <a:cubicBezTo>
                    <a:pt x="24832" y="7787"/>
                    <a:pt x="24832" y="7888"/>
                    <a:pt x="24899" y="7955"/>
                  </a:cubicBezTo>
                  <a:cubicBezTo>
                    <a:pt x="24966" y="7988"/>
                    <a:pt x="24999" y="7988"/>
                    <a:pt x="25033" y="7988"/>
                  </a:cubicBezTo>
                  <a:cubicBezTo>
                    <a:pt x="25066" y="7988"/>
                    <a:pt x="25133" y="7988"/>
                    <a:pt x="25166" y="7955"/>
                  </a:cubicBezTo>
                  <a:lnTo>
                    <a:pt x="26837" y="6016"/>
                  </a:lnTo>
                  <a:lnTo>
                    <a:pt x="29578" y="8356"/>
                  </a:lnTo>
                  <a:lnTo>
                    <a:pt x="26670" y="10962"/>
                  </a:lnTo>
                  <a:lnTo>
                    <a:pt x="22292" y="7219"/>
                  </a:lnTo>
                  <a:lnTo>
                    <a:pt x="24231" y="3810"/>
                  </a:lnTo>
                  <a:close/>
                  <a:moveTo>
                    <a:pt x="82546" y="7710"/>
                  </a:moveTo>
                  <a:lnTo>
                    <a:pt x="82517" y="7721"/>
                  </a:lnTo>
                  <a:lnTo>
                    <a:pt x="81404" y="11157"/>
                  </a:lnTo>
                  <a:lnTo>
                    <a:pt x="81481" y="11029"/>
                  </a:lnTo>
                  <a:lnTo>
                    <a:pt x="82546" y="7710"/>
                  </a:lnTo>
                  <a:close/>
                  <a:moveTo>
                    <a:pt x="62230" y="6985"/>
                  </a:moveTo>
                  <a:lnTo>
                    <a:pt x="64770" y="9559"/>
                  </a:lnTo>
                  <a:lnTo>
                    <a:pt x="62164" y="12166"/>
                  </a:lnTo>
                  <a:lnTo>
                    <a:pt x="59624" y="9525"/>
                  </a:lnTo>
                  <a:lnTo>
                    <a:pt x="62230" y="6985"/>
                  </a:lnTo>
                  <a:close/>
                  <a:moveTo>
                    <a:pt x="133785" y="3443"/>
                  </a:moveTo>
                  <a:lnTo>
                    <a:pt x="132348" y="12199"/>
                  </a:lnTo>
                  <a:lnTo>
                    <a:pt x="131011" y="12232"/>
                  </a:lnTo>
                  <a:lnTo>
                    <a:pt x="129474" y="7721"/>
                  </a:lnTo>
                  <a:cubicBezTo>
                    <a:pt x="129507" y="7687"/>
                    <a:pt x="129574" y="7620"/>
                    <a:pt x="129574" y="7520"/>
                  </a:cubicBezTo>
                  <a:cubicBezTo>
                    <a:pt x="129507" y="7453"/>
                    <a:pt x="129440" y="7386"/>
                    <a:pt x="129340" y="7386"/>
                  </a:cubicBezTo>
                  <a:lnTo>
                    <a:pt x="128638" y="5448"/>
                  </a:lnTo>
                  <a:lnTo>
                    <a:pt x="127970" y="3978"/>
                  </a:lnTo>
                  <a:lnTo>
                    <a:pt x="133785" y="3443"/>
                  </a:lnTo>
                  <a:close/>
                  <a:moveTo>
                    <a:pt x="15474" y="6885"/>
                  </a:moveTo>
                  <a:lnTo>
                    <a:pt x="19786" y="10795"/>
                  </a:lnTo>
                  <a:lnTo>
                    <a:pt x="17814" y="13035"/>
                  </a:lnTo>
                  <a:lnTo>
                    <a:pt x="13369" y="9158"/>
                  </a:lnTo>
                  <a:lnTo>
                    <a:pt x="15474" y="6885"/>
                  </a:lnTo>
                  <a:close/>
                  <a:moveTo>
                    <a:pt x="65004" y="9826"/>
                  </a:moveTo>
                  <a:lnTo>
                    <a:pt x="67578" y="12466"/>
                  </a:lnTo>
                  <a:lnTo>
                    <a:pt x="66408" y="13670"/>
                  </a:lnTo>
                  <a:lnTo>
                    <a:pt x="63768" y="11063"/>
                  </a:lnTo>
                  <a:lnTo>
                    <a:pt x="65004" y="9826"/>
                  </a:lnTo>
                  <a:close/>
                  <a:moveTo>
                    <a:pt x="22125" y="7554"/>
                  </a:moveTo>
                  <a:lnTo>
                    <a:pt x="26403" y="11196"/>
                  </a:lnTo>
                  <a:lnTo>
                    <a:pt x="23462" y="13803"/>
                  </a:lnTo>
                  <a:lnTo>
                    <a:pt x="20220" y="10729"/>
                  </a:lnTo>
                  <a:lnTo>
                    <a:pt x="22125" y="7554"/>
                  </a:lnTo>
                  <a:close/>
                  <a:moveTo>
                    <a:pt x="80378" y="12834"/>
                  </a:moveTo>
                  <a:lnTo>
                    <a:pt x="79657" y="14017"/>
                  </a:lnTo>
                  <a:lnTo>
                    <a:pt x="79676" y="1403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0378" y="12834"/>
                  </a:lnTo>
                  <a:close/>
                  <a:moveTo>
                    <a:pt x="132314" y="12533"/>
                  </a:moveTo>
                  <a:lnTo>
                    <a:pt x="131947" y="14873"/>
                  </a:lnTo>
                  <a:lnTo>
                    <a:pt x="131145" y="12567"/>
                  </a:lnTo>
                  <a:lnTo>
                    <a:pt x="132314" y="12533"/>
                  </a:lnTo>
                  <a:close/>
                  <a:moveTo>
                    <a:pt x="63500" y="11330"/>
                  </a:moveTo>
                  <a:lnTo>
                    <a:pt x="66141" y="13904"/>
                  </a:lnTo>
                  <a:lnTo>
                    <a:pt x="64971" y="15073"/>
                  </a:lnTo>
                  <a:lnTo>
                    <a:pt x="62397" y="12400"/>
                  </a:lnTo>
                  <a:lnTo>
                    <a:pt x="63500" y="11330"/>
                  </a:lnTo>
                  <a:close/>
                  <a:moveTo>
                    <a:pt x="67912" y="7888"/>
                  </a:moveTo>
                  <a:lnTo>
                    <a:pt x="71020" y="15541"/>
                  </a:lnTo>
                  <a:lnTo>
                    <a:pt x="67945" y="12366"/>
                  </a:lnTo>
                  <a:lnTo>
                    <a:pt x="65272" y="9592"/>
                  </a:lnTo>
                  <a:lnTo>
                    <a:pt x="65639" y="9225"/>
                  </a:lnTo>
                  <a:cubicBezTo>
                    <a:pt x="65639" y="9225"/>
                    <a:pt x="66909" y="8356"/>
                    <a:pt x="67912" y="7888"/>
                  </a:cubicBezTo>
                  <a:close/>
                  <a:moveTo>
                    <a:pt x="56783" y="10695"/>
                  </a:moveTo>
                  <a:lnTo>
                    <a:pt x="58788" y="13502"/>
                  </a:lnTo>
                  <a:lnTo>
                    <a:pt x="56047" y="16210"/>
                  </a:lnTo>
                  <a:lnTo>
                    <a:pt x="55914" y="15976"/>
                  </a:lnTo>
                  <a:lnTo>
                    <a:pt x="55880" y="15909"/>
                  </a:lnTo>
                  <a:lnTo>
                    <a:pt x="53474" y="13970"/>
                  </a:lnTo>
                  <a:lnTo>
                    <a:pt x="53474" y="12567"/>
                  </a:lnTo>
                  <a:lnTo>
                    <a:pt x="53808" y="11196"/>
                  </a:lnTo>
                  <a:lnTo>
                    <a:pt x="55112" y="11698"/>
                  </a:lnTo>
                  <a:cubicBezTo>
                    <a:pt x="55162" y="11714"/>
                    <a:pt x="55195" y="11723"/>
                    <a:pt x="55220" y="11723"/>
                  </a:cubicBezTo>
                  <a:cubicBezTo>
                    <a:pt x="55245" y="11723"/>
                    <a:pt x="55262" y="11714"/>
                    <a:pt x="55279" y="11698"/>
                  </a:cubicBezTo>
                  <a:lnTo>
                    <a:pt x="56783" y="10695"/>
                  </a:lnTo>
                  <a:close/>
                  <a:moveTo>
                    <a:pt x="20020" y="10996"/>
                  </a:moveTo>
                  <a:lnTo>
                    <a:pt x="23195" y="14004"/>
                  </a:lnTo>
                  <a:lnTo>
                    <a:pt x="20020" y="16811"/>
                  </a:lnTo>
                  <a:lnTo>
                    <a:pt x="17179" y="14305"/>
                  </a:lnTo>
                  <a:lnTo>
                    <a:pt x="17981" y="13369"/>
                  </a:lnTo>
                  <a:lnTo>
                    <a:pt x="20020" y="10996"/>
                  </a:lnTo>
                  <a:close/>
                  <a:moveTo>
                    <a:pt x="79149" y="14991"/>
                  </a:moveTo>
                  <a:lnTo>
                    <a:pt x="79141" y="15006"/>
                  </a:lnTo>
                  <a:lnTo>
                    <a:pt x="79367" y="17312"/>
                  </a:lnTo>
                  <a:lnTo>
                    <a:pt x="79149" y="14991"/>
                  </a:lnTo>
                  <a:close/>
                  <a:moveTo>
                    <a:pt x="79367" y="17312"/>
                  </a:moveTo>
                  <a:lnTo>
                    <a:pt x="79367" y="17312"/>
                  </a:lnTo>
                  <a:lnTo>
                    <a:pt x="79367" y="17312"/>
                  </a:lnTo>
                  <a:close/>
                  <a:moveTo>
                    <a:pt x="122789" y="11531"/>
                  </a:moveTo>
                  <a:lnTo>
                    <a:pt x="123926" y="12734"/>
                  </a:lnTo>
                  <a:cubicBezTo>
                    <a:pt x="123959" y="12767"/>
                    <a:pt x="123992" y="12767"/>
                    <a:pt x="124059" y="12767"/>
                  </a:cubicBezTo>
                  <a:lnTo>
                    <a:pt x="130744" y="12567"/>
                  </a:lnTo>
                  <a:lnTo>
                    <a:pt x="131746" y="15407"/>
                  </a:lnTo>
                  <a:lnTo>
                    <a:pt x="128003" y="16577"/>
                  </a:lnTo>
                  <a:lnTo>
                    <a:pt x="127268" y="14906"/>
                  </a:lnTo>
                  <a:cubicBezTo>
                    <a:pt x="127268" y="14873"/>
                    <a:pt x="127234" y="14839"/>
                    <a:pt x="127167" y="14839"/>
                  </a:cubicBezTo>
                  <a:cubicBezTo>
                    <a:pt x="127151" y="14823"/>
                    <a:pt x="127134" y="14814"/>
                    <a:pt x="127117" y="14814"/>
                  </a:cubicBezTo>
                  <a:cubicBezTo>
                    <a:pt x="127101" y="14814"/>
                    <a:pt x="127084" y="14823"/>
                    <a:pt x="127067" y="14839"/>
                  </a:cubicBezTo>
                  <a:lnTo>
                    <a:pt x="122489" y="17546"/>
                  </a:lnTo>
                  <a:lnTo>
                    <a:pt x="122489" y="17546"/>
                  </a:lnTo>
                  <a:lnTo>
                    <a:pt x="122789" y="11531"/>
                  </a:lnTo>
                  <a:close/>
                  <a:moveTo>
                    <a:pt x="48108" y="13884"/>
                  </a:moveTo>
                  <a:cubicBezTo>
                    <a:pt x="48080" y="13884"/>
                    <a:pt x="48051" y="13891"/>
                    <a:pt x="48026" y="13904"/>
                  </a:cubicBezTo>
                  <a:lnTo>
                    <a:pt x="42211" y="17814"/>
                  </a:lnTo>
                  <a:cubicBezTo>
                    <a:pt x="42111" y="17847"/>
                    <a:pt x="42111" y="17981"/>
                    <a:pt x="42178" y="18048"/>
                  </a:cubicBezTo>
                  <a:cubicBezTo>
                    <a:pt x="42211" y="18081"/>
                    <a:pt x="42245" y="18148"/>
                    <a:pt x="42278" y="18148"/>
                  </a:cubicBezTo>
                  <a:cubicBezTo>
                    <a:pt x="42345" y="18148"/>
                    <a:pt x="42378" y="18148"/>
                    <a:pt x="42378" y="18081"/>
                  </a:cubicBezTo>
                  <a:lnTo>
                    <a:pt x="48194" y="14204"/>
                  </a:lnTo>
                  <a:cubicBezTo>
                    <a:pt x="48260" y="14171"/>
                    <a:pt x="48260" y="14037"/>
                    <a:pt x="48227" y="13970"/>
                  </a:cubicBezTo>
                  <a:cubicBezTo>
                    <a:pt x="48206" y="13907"/>
                    <a:pt x="48158" y="13884"/>
                    <a:pt x="48108" y="13884"/>
                  </a:cubicBezTo>
                  <a:close/>
                  <a:moveTo>
                    <a:pt x="127067" y="15207"/>
                  </a:moveTo>
                  <a:lnTo>
                    <a:pt x="127736" y="16677"/>
                  </a:lnTo>
                  <a:lnTo>
                    <a:pt x="122455" y="18315"/>
                  </a:lnTo>
                  <a:lnTo>
                    <a:pt x="122455" y="17914"/>
                  </a:lnTo>
                  <a:lnTo>
                    <a:pt x="127067" y="15207"/>
                  </a:lnTo>
                  <a:close/>
                  <a:moveTo>
                    <a:pt x="29845" y="8623"/>
                  </a:moveTo>
                  <a:lnTo>
                    <a:pt x="34090" y="12232"/>
                  </a:lnTo>
                  <a:lnTo>
                    <a:pt x="37165" y="15641"/>
                  </a:lnTo>
                  <a:lnTo>
                    <a:pt x="35260" y="18382"/>
                  </a:lnTo>
                  <a:lnTo>
                    <a:pt x="26904" y="11163"/>
                  </a:lnTo>
                  <a:lnTo>
                    <a:pt x="29845" y="8623"/>
                  </a:lnTo>
                  <a:close/>
                  <a:moveTo>
                    <a:pt x="66408" y="14171"/>
                  </a:moveTo>
                  <a:lnTo>
                    <a:pt x="69650" y="17379"/>
                  </a:lnTo>
                  <a:lnTo>
                    <a:pt x="68480" y="18716"/>
                  </a:lnTo>
                  <a:lnTo>
                    <a:pt x="65238" y="15341"/>
                  </a:lnTo>
                  <a:lnTo>
                    <a:pt x="66408" y="14171"/>
                  </a:lnTo>
                  <a:close/>
                  <a:moveTo>
                    <a:pt x="67812" y="12734"/>
                  </a:moveTo>
                  <a:lnTo>
                    <a:pt x="71354" y="16377"/>
                  </a:lnTo>
                  <a:lnTo>
                    <a:pt x="71388" y="16577"/>
                  </a:lnTo>
                  <a:lnTo>
                    <a:pt x="68881" y="19184"/>
                  </a:lnTo>
                  <a:lnTo>
                    <a:pt x="68681" y="18984"/>
                  </a:lnTo>
                  <a:lnTo>
                    <a:pt x="69984" y="17513"/>
                  </a:lnTo>
                  <a:cubicBezTo>
                    <a:pt x="70084" y="17413"/>
                    <a:pt x="70084" y="17346"/>
                    <a:pt x="69984" y="17246"/>
                  </a:cubicBezTo>
                  <a:lnTo>
                    <a:pt x="66642" y="13904"/>
                  </a:lnTo>
                  <a:lnTo>
                    <a:pt x="67812" y="12734"/>
                  </a:lnTo>
                  <a:close/>
                  <a:moveTo>
                    <a:pt x="16945" y="14539"/>
                  </a:moveTo>
                  <a:lnTo>
                    <a:pt x="19719" y="17012"/>
                  </a:lnTo>
                  <a:lnTo>
                    <a:pt x="17179" y="19251"/>
                  </a:lnTo>
                  <a:lnTo>
                    <a:pt x="14672" y="17179"/>
                  </a:lnTo>
                  <a:lnTo>
                    <a:pt x="16945" y="14539"/>
                  </a:lnTo>
                  <a:close/>
                  <a:moveTo>
                    <a:pt x="117275" y="4312"/>
                  </a:moveTo>
                  <a:lnTo>
                    <a:pt x="119915" y="12032"/>
                  </a:lnTo>
                  <a:lnTo>
                    <a:pt x="119915" y="12333"/>
                  </a:lnTo>
                  <a:lnTo>
                    <a:pt x="115938" y="14204"/>
                  </a:lnTo>
                  <a:cubicBezTo>
                    <a:pt x="115905" y="14238"/>
                    <a:pt x="115871" y="14305"/>
                    <a:pt x="115871" y="14371"/>
                  </a:cubicBezTo>
                  <a:lnTo>
                    <a:pt x="115871" y="19685"/>
                  </a:lnTo>
                  <a:lnTo>
                    <a:pt x="112964" y="19886"/>
                  </a:lnTo>
                  <a:lnTo>
                    <a:pt x="112629" y="14706"/>
                  </a:lnTo>
                  <a:lnTo>
                    <a:pt x="115871" y="10695"/>
                  </a:lnTo>
                  <a:cubicBezTo>
                    <a:pt x="115905" y="10662"/>
                    <a:pt x="115905" y="10628"/>
                    <a:pt x="115905" y="10561"/>
                  </a:cubicBezTo>
                  <a:lnTo>
                    <a:pt x="115637" y="8122"/>
                  </a:lnTo>
                  <a:lnTo>
                    <a:pt x="117275" y="4312"/>
                  </a:lnTo>
                  <a:close/>
                  <a:moveTo>
                    <a:pt x="71689" y="16744"/>
                  </a:moveTo>
                  <a:lnTo>
                    <a:pt x="72290" y="17379"/>
                  </a:lnTo>
                  <a:lnTo>
                    <a:pt x="69683" y="19986"/>
                  </a:lnTo>
                  <a:lnTo>
                    <a:pt x="69149" y="19385"/>
                  </a:lnTo>
                  <a:lnTo>
                    <a:pt x="71689" y="16744"/>
                  </a:lnTo>
                  <a:close/>
                  <a:moveTo>
                    <a:pt x="23395" y="14238"/>
                  </a:moveTo>
                  <a:lnTo>
                    <a:pt x="28542" y="19084"/>
                  </a:lnTo>
                  <a:lnTo>
                    <a:pt x="27539" y="20187"/>
                  </a:lnTo>
                  <a:lnTo>
                    <a:pt x="21457" y="15976"/>
                  </a:lnTo>
                  <a:lnTo>
                    <a:pt x="23395" y="14238"/>
                  </a:lnTo>
                  <a:close/>
                  <a:moveTo>
                    <a:pt x="102035" y="6183"/>
                  </a:moveTo>
                  <a:lnTo>
                    <a:pt x="107683" y="6484"/>
                  </a:lnTo>
                  <a:lnTo>
                    <a:pt x="111192" y="7988"/>
                  </a:lnTo>
                  <a:lnTo>
                    <a:pt x="111226" y="7988"/>
                  </a:lnTo>
                  <a:lnTo>
                    <a:pt x="115270" y="8222"/>
                  </a:lnTo>
                  <a:lnTo>
                    <a:pt x="115470" y="10495"/>
                  </a:lnTo>
                  <a:lnTo>
                    <a:pt x="112262" y="14505"/>
                  </a:lnTo>
                  <a:cubicBezTo>
                    <a:pt x="112228" y="14539"/>
                    <a:pt x="112228" y="14572"/>
                    <a:pt x="112228" y="14605"/>
                  </a:cubicBezTo>
                  <a:lnTo>
                    <a:pt x="112596" y="19919"/>
                  </a:lnTo>
                  <a:lnTo>
                    <a:pt x="111426" y="20688"/>
                  </a:lnTo>
                  <a:lnTo>
                    <a:pt x="108184" y="19886"/>
                  </a:lnTo>
                  <a:lnTo>
                    <a:pt x="108184" y="17580"/>
                  </a:lnTo>
                  <a:lnTo>
                    <a:pt x="108184" y="17546"/>
                  </a:lnTo>
                  <a:lnTo>
                    <a:pt x="107549" y="15508"/>
                  </a:lnTo>
                  <a:cubicBezTo>
                    <a:pt x="107549" y="15407"/>
                    <a:pt x="107449" y="15374"/>
                    <a:pt x="107416" y="15374"/>
                  </a:cubicBezTo>
                  <a:lnTo>
                    <a:pt x="101767" y="14171"/>
                  </a:lnTo>
                  <a:lnTo>
                    <a:pt x="101901" y="9726"/>
                  </a:lnTo>
                  <a:lnTo>
                    <a:pt x="108552" y="11230"/>
                  </a:lnTo>
                  <a:cubicBezTo>
                    <a:pt x="108564" y="11236"/>
                    <a:pt x="108578" y="11239"/>
                    <a:pt x="108593" y="11239"/>
                  </a:cubicBezTo>
                  <a:cubicBezTo>
                    <a:pt x="108662" y="11239"/>
                    <a:pt x="108752" y="11179"/>
                    <a:pt x="108752" y="11096"/>
                  </a:cubicBezTo>
                  <a:cubicBezTo>
                    <a:pt x="108786" y="11029"/>
                    <a:pt x="108719" y="10896"/>
                    <a:pt x="108619" y="10896"/>
                  </a:cubicBezTo>
                  <a:lnTo>
                    <a:pt x="101935" y="9392"/>
                  </a:lnTo>
                  <a:lnTo>
                    <a:pt x="102035" y="6183"/>
                  </a:lnTo>
                  <a:close/>
                  <a:moveTo>
                    <a:pt x="127836" y="17012"/>
                  </a:moveTo>
                  <a:lnTo>
                    <a:pt x="128270" y="17914"/>
                  </a:lnTo>
                  <a:lnTo>
                    <a:pt x="127502" y="22025"/>
                  </a:lnTo>
                  <a:lnTo>
                    <a:pt x="122255" y="21590"/>
                  </a:lnTo>
                  <a:lnTo>
                    <a:pt x="122422" y="18683"/>
                  </a:lnTo>
                  <a:lnTo>
                    <a:pt x="127836" y="17012"/>
                  </a:lnTo>
                  <a:close/>
                  <a:moveTo>
                    <a:pt x="26670" y="11364"/>
                  </a:moveTo>
                  <a:lnTo>
                    <a:pt x="35092" y="18649"/>
                  </a:lnTo>
                  <a:lnTo>
                    <a:pt x="32252" y="22092"/>
                  </a:lnTo>
                  <a:lnTo>
                    <a:pt x="23696" y="14004"/>
                  </a:lnTo>
                  <a:lnTo>
                    <a:pt x="26670" y="11364"/>
                  </a:lnTo>
                  <a:close/>
                  <a:moveTo>
                    <a:pt x="131780" y="15809"/>
                  </a:moveTo>
                  <a:lnTo>
                    <a:pt x="130977" y="22292"/>
                  </a:lnTo>
                  <a:lnTo>
                    <a:pt x="127836" y="22058"/>
                  </a:lnTo>
                  <a:lnTo>
                    <a:pt x="128605" y="17914"/>
                  </a:lnTo>
                  <a:lnTo>
                    <a:pt x="128605" y="17847"/>
                  </a:lnTo>
                  <a:lnTo>
                    <a:pt x="128170" y="16911"/>
                  </a:lnTo>
                  <a:lnTo>
                    <a:pt x="131780" y="15809"/>
                  </a:lnTo>
                  <a:close/>
                  <a:moveTo>
                    <a:pt x="21189" y="16176"/>
                  </a:moveTo>
                  <a:lnTo>
                    <a:pt x="27339" y="20421"/>
                  </a:lnTo>
                  <a:lnTo>
                    <a:pt x="25534" y="22392"/>
                  </a:lnTo>
                  <a:lnTo>
                    <a:pt x="20220" y="17012"/>
                  </a:lnTo>
                  <a:lnTo>
                    <a:pt x="21189" y="16176"/>
                  </a:lnTo>
                  <a:close/>
                  <a:moveTo>
                    <a:pt x="119815" y="12634"/>
                  </a:moveTo>
                  <a:lnTo>
                    <a:pt x="119614" y="15541"/>
                  </a:lnTo>
                  <a:lnTo>
                    <a:pt x="117208" y="20989"/>
                  </a:lnTo>
                  <a:lnTo>
                    <a:pt x="112395" y="21423"/>
                  </a:lnTo>
                  <a:cubicBezTo>
                    <a:pt x="112329" y="21423"/>
                    <a:pt x="112295" y="21490"/>
                    <a:pt x="112262" y="21524"/>
                  </a:cubicBezTo>
                  <a:lnTo>
                    <a:pt x="111560" y="22727"/>
                  </a:lnTo>
                  <a:lnTo>
                    <a:pt x="108218" y="21356"/>
                  </a:lnTo>
                  <a:lnTo>
                    <a:pt x="108218" y="20220"/>
                  </a:lnTo>
                  <a:lnTo>
                    <a:pt x="111426" y="21022"/>
                  </a:lnTo>
                  <a:lnTo>
                    <a:pt x="111460" y="21022"/>
                  </a:lnTo>
                  <a:cubicBezTo>
                    <a:pt x="111493" y="21022"/>
                    <a:pt x="111493" y="20989"/>
                    <a:pt x="111560" y="20989"/>
                  </a:cubicBezTo>
                  <a:lnTo>
                    <a:pt x="112863" y="20153"/>
                  </a:lnTo>
                  <a:lnTo>
                    <a:pt x="115971" y="19886"/>
                  </a:lnTo>
                  <a:cubicBezTo>
                    <a:pt x="116072" y="19886"/>
                    <a:pt x="116139" y="19819"/>
                    <a:pt x="116139" y="19719"/>
                  </a:cubicBezTo>
                  <a:lnTo>
                    <a:pt x="116139" y="14371"/>
                  </a:lnTo>
                  <a:lnTo>
                    <a:pt x="119815" y="12634"/>
                  </a:lnTo>
                  <a:close/>
                  <a:moveTo>
                    <a:pt x="79041" y="19986"/>
                  </a:moveTo>
                  <a:lnTo>
                    <a:pt x="77011" y="23413"/>
                  </a:lnTo>
                  <a:lnTo>
                    <a:pt x="77011" y="23413"/>
                  </a:lnTo>
                  <a:lnTo>
                    <a:pt x="77036" y="23429"/>
                  </a:lnTo>
                  <a:lnTo>
                    <a:pt x="79058" y="19995"/>
                  </a:lnTo>
                  <a:lnTo>
                    <a:pt x="79041" y="19986"/>
                  </a:lnTo>
                  <a:close/>
                  <a:moveTo>
                    <a:pt x="85491" y="17012"/>
                  </a:moveTo>
                  <a:lnTo>
                    <a:pt x="86026" y="17513"/>
                  </a:lnTo>
                  <a:lnTo>
                    <a:pt x="88466" y="19819"/>
                  </a:lnTo>
                  <a:lnTo>
                    <a:pt x="86461" y="23529"/>
                  </a:lnTo>
                  <a:lnTo>
                    <a:pt x="83954" y="22192"/>
                  </a:lnTo>
                  <a:lnTo>
                    <a:pt x="85491" y="17012"/>
                  </a:lnTo>
                  <a:close/>
                  <a:moveTo>
                    <a:pt x="61762" y="17906"/>
                  </a:moveTo>
                  <a:cubicBezTo>
                    <a:pt x="61721" y="17906"/>
                    <a:pt x="61679" y="17931"/>
                    <a:pt x="61629" y="17981"/>
                  </a:cubicBezTo>
                  <a:cubicBezTo>
                    <a:pt x="61562" y="18048"/>
                    <a:pt x="61562" y="18148"/>
                    <a:pt x="61629" y="18215"/>
                  </a:cubicBezTo>
                  <a:lnTo>
                    <a:pt x="67076" y="23562"/>
                  </a:lnTo>
                  <a:cubicBezTo>
                    <a:pt x="67110" y="23596"/>
                    <a:pt x="67143" y="23596"/>
                    <a:pt x="67177" y="23596"/>
                  </a:cubicBezTo>
                  <a:cubicBezTo>
                    <a:pt x="67244" y="23596"/>
                    <a:pt x="67277" y="23596"/>
                    <a:pt x="67310" y="23562"/>
                  </a:cubicBezTo>
                  <a:cubicBezTo>
                    <a:pt x="67411" y="23495"/>
                    <a:pt x="67411" y="23395"/>
                    <a:pt x="67310" y="23328"/>
                  </a:cubicBezTo>
                  <a:lnTo>
                    <a:pt x="61896" y="17981"/>
                  </a:lnTo>
                  <a:cubicBezTo>
                    <a:pt x="61846" y="17931"/>
                    <a:pt x="61804" y="17906"/>
                    <a:pt x="61762" y="17906"/>
                  </a:cubicBezTo>
                  <a:close/>
                  <a:moveTo>
                    <a:pt x="95986" y="19017"/>
                  </a:moveTo>
                  <a:lnTo>
                    <a:pt x="98225" y="19351"/>
                  </a:lnTo>
                  <a:lnTo>
                    <a:pt x="104909" y="22493"/>
                  </a:lnTo>
                  <a:lnTo>
                    <a:pt x="104575" y="24231"/>
                  </a:lnTo>
                  <a:lnTo>
                    <a:pt x="94749" y="19986"/>
                  </a:lnTo>
                  <a:lnTo>
                    <a:pt x="95986" y="19017"/>
                  </a:lnTo>
                  <a:close/>
                  <a:moveTo>
                    <a:pt x="55993" y="20036"/>
                  </a:moveTo>
                  <a:cubicBezTo>
                    <a:pt x="55947" y="20036"/>
                    <a:pt x="55897" y="20053"/>
                    <a:pt x="55847" y="20086"/>
                  </a:cubicBezTo>
                  <a:lnTo>
                    <a:pt x="51235" y="24264"/>
                  </a:lnTo>
                  <a:cubicBezTo>
                    <a:pt x="51135" y="24364"/>
                    <a:pt x="51135" y="24431"/>
                    <a:pt x="51235" y="24531"/>
                  </a:cubicBezTo>
                  <a:cubicBezTo>
                    <a:pt x="51268" y="24565"/>
                    <a:pt x="51302" y="24565"/>
                    <a:pt x="51335" y="24565"/>
                  </a:cubicBezTo>
                  <a:cubicBezTo>
                    <a:pt x="51402" y="24565"/>
                    <a:pt x="51435" y="24565"/>
                    <a:pt x="51469" y="24531"/>
                  </a:cubicBezTo>
                  <a:lnTo>
                    <a:pt x="56114" y="20354"/>
                  </a:lnTo>
                  <a:cubicBezTo>
                    <a:pt x="56181" y="20254"/>
                    <a:pt x="56181" y="20187"/>
                    <a:pt x="56114" y="20086"/>
                  </a:cubicBezTo>
                  <a:cubicBezTo>
                    <a:pt x="56081" y="20053"/>
                    <a:pt x="56039" y="20036"/>
                    <a:pt x="55993" y="20036"/>
                  </a:cubicBezTo>
                  <a:close/>
                  <a:moveTo>
                    <a:pt x="139366" y="25334"/>
                  </a:moveTo>
                  <a:cubicBezTo>
                    <a:pt x="139299" y="25334"/>
                    <a:pt x="139199" y="25400"/>
                    <a:pt x="139199" y="25501"/>
                  </a:cubicBezTo>
                  <a:cubicBezTo>
                    <a:pt x="139166" y="25567"/>
                    <a:pt x="139266" y="25668"/>
                    <a:pt x="139333" y="25668"/>
                  </a:cubicBezTo>
                  <a:lnTo>
                    <a:pt x="141338" y="25735"/>
                  </a:lnTo>
                  <a:lnTo>
                    <a:pt x="141338" y="25400"/>
                  </a:lnTo>
                  <a:lnTo>
                    <a:pt x="139366" y="25334"/>
                  </a:lnTo>
                  <a:close/>
                  <a:moveTo>
                    <a:pt x="28809" y="19351"/>
                  </a:moveTo>
                  <a:lnTo>
                    <a:pt x="32018" y="22359"/>
                  </a:lnTo>
                  <a:lnTo>
                    <a:pt x="29177" y="26035"/>
                  </a:lnTo>
                  <a:lnTo>
                    <a:pt x="25735" y="22660"/>
                  </a:lnTo>
                  <a:lnTo>
                    <a:pt x="28809" y="19351"/>
                  </a:lnTo>
                  <a:close/>
                  <a:moveTo>
                    <a:pt x="19986" y="17246"/>
                  </a:moveTo>
                  <a:lnTo>
                    <a:pt x="25334" y="22660"/>
                  </a:lnTo>
                  <a:lnTo>
                    <a:pt x="21925" y="26336"/>
                  </a:lnTo>
                  <a:lnTo>
                    <a:pt x="17680" y="19685"/>
                  </a:lnTo>
                  <a:lnTo>
                    <a:pt x="17647" y="19652"/>
                  </a:lnTo>
                  <a:lnTo>
                    <a:pt x="17446" y="19485"/>
                  </a:lnTo>
                  <a:lnTo>
                    <a:pt x="19986" y="17246"/>
                  </a:lnTo>
                  <a:close/>
                  <a:moveTo>
                    <a:pt x="2440" y="13603"/>
                  </a:moveTo>
                  <a:lnTo>
                    <a:pt x="11364" y="24431"/>
                  </a:lnTo>
                  <a:lnTo>
                    <a:pt x="8456" y="27071"/>
                  </a:lnTo>
                  <a:lnTo>
                    <a:pt x="4078" y="20487"/>
                  </a:lnTo>
                  <a:lnTo>
                    <a:pt x="4011" y="20421"/>
                  </a:lnTo>
                  <a:lnTo>
                    <a:pt x="2841" y="19518"/>
                  </a:lnTo>
                  <a:lnTo>
                    <a:pt x="2440" y="13603"/>
                  </a:lnTo>
                  <a:close/>
                  <a:moveTo>
                    <a:pt x="88733" y="20020"/>
                  </a:moveTo>
                  <a:lnTo>
                    <a:pt x="90070" y="20588"/>
                  </a:lnTo>
                  <a:lnTo>
                    <a:pt x="92410" y="24565"/>
                  </a:lnTo>
                  <a:cubicBezTo>
                    <a:pt x="92476" y="24598"/>
                    <a:pt x="92543" y="24665"/>
                    <a:pt x="92577" y="24665"/>
                  </a:cubicBezTo>
                  <a:cubicBezTo>
                    <a:pt x="92644" y="24665"/>
                    <a:pt x="92644" y="24598"/>
                    <a:pt x="92677" y="24598"/>
                  </a:cubicBezTo>
                  <a:cubicBezTo>
                    <a:pt x="92744" y="24565"/>
                    <a:pt x="92744" y="24498"/>
                    <a:pt x="92677" y="24431"/>
                  </a:cubicBezTo>
                  <a:lnTo>
                    <a:pt x="90571" y="20889"/>
                  </a:lnTo>
                  <a:lnTo>
                    <a:pt x="94448" y="22593"/>
                  </a:lnTo>
                  <a:lnTo>
                    <a:pt x="92844" y="27239"/>
                  </a:lnTo>
                  <a:lnTo>
                    <a:pt x="87965" y="24331"/>
                  </a:lnTo>
                  <a:lnTo>
                    <a:pt x="86728" y="23696"/>
                  </a:lnTo>
                  <a:lnTo>
                    <a:pt x="88733" y="20020"/>
                  </a:lnTo>
                  <a:close/>
                  <a:moveTo>
                    <a:pt x="35293" y="18883"/>
                  </a:moveTo>
                  <a:lnTo>
                    <a:pt x="40406" y="24398"/>
                  </a:lnTo>
                  <a:lnTo>
                    <a:pt x="36496" y="27406"/>
                  </a:lnTo>
                  <a:lnTo>
                    <a:pt x="32486" y="22359"/>
                  </a:lnTo>
                  <a:lnTo>
                    <a:pt x="35293" y="18883"/>
                  </a:lnTo>
                  <a:close/>
                  <a:moveTo>
                    <a:pt x="37432" y="15842"/>
                  </a:moveTo>
                  <a:lnTo>
                    <a:pt x="44584" y="23830"/>
                  </a:lnTo>
                  <a:lnTo>
                    <a:pt x="46289" y="25735"/>
                  </a:lnTo>
                  <a:lnTo>
                    <a:pt x="44116" y="27840"/>
                  </a:lnTo>
                  <a:lnTo>
                    <a:pt x="35560" y="18582"/>
                  </a:lnTo>
                  <a:lnTo>
                    <a:pt x="37432" y="15842"/>
                  </a:lnTo>
                  <a:close/>
                  <a:moveTo>
                    <a:pt x="76769" y="23896"/>
                  </a:moveTo>
                  <a:lnTo>
                    <a:pt x="79977" y="25868"/>
                  </a:lnTo>
                  <a:lnTo>
                    <a:pt x="78640" y="27840"/>
                  </a:lnTo>
                  <a:lnTo>
                    <a:pt x="78607" y="27773"/>
                  </a:lnTo>
                  <a:lnTo>
                    <a:pt x="75666" y="25735"/>
                  </a:lnTo>
                  <a:lnTo>
                    <a:pt x="76769" y="23896"/>
                  </a:lnTo>
                  <a:close/>
                  <a:moveTo>
                    <a:pt x="2975" y="20086"/>
                  </a:moveTo>
                  <a:lnTo>
                    <a:pt x="3777" y="20721"/>
                  </a:lnTo>
                  <a:lnTo>
                    <a:pt x="8155" y="27372"/>
                  </a:lnTo>
                  <a:lnTo>
                    <a:pt x="6016" y="29277"/>
                  </a:lnTo>
                  <a:lnTo>
                    <a:pt x="2975" y="20086"/>
                  </a:lnTo>
                  <a:close/>
                  <a:moveTo>
                    <a:pt x="122221" y="21891"/>
                  </a:moveTo>
                  <a:lnTo>
                    <a:pt x="127502" y="22326"/>
                  </a:lnTo>
                  <a:cubicBezTo>
                    <a:pt x="127569" y="22359"/>
                    <a:pt x="127602" y="22392"/>
                    <a:pt x="127635" y="22392"/>
                  </a:cubicBezTo>
                  <a:lnTo>
                    <a:pt x="127669" y="22392"/>
                  </a:lnTo>
                  <a:cubicBezTo>
                    <a:pt x="127736" y="22392"/>
                    <a:pt x="127769" y="22392"/>
                    <a:pt x="127802" y="22359"/>
                  </a:cubicBezTo>
                  <a:lnTo>
                    <a:pt x="130977" y="22593"/>
                  </a:lnTo>
                  <a:lnTo>
                    <a:pt x="130142" y="29377"/>
                  </a:lnTo>
                  <a:lnTo>
                    <a:pt x="121653" y="27740"/>
                  </a:lnTo>
                  <a:lnTo>
                    <a:pt x="122221" y="21891"/>
                  </a:lnTo>
                  <a:close/>
                  <a:moveTo>
                    <a:pt x="25534" y="22860"/>
                  </a:moveTo>
                  <a:lnTo>
                    <a:pt x="28910" y="26269"/>
                  </a:lnTo>
                  <a:lnTo>
                    <a:pt x="24130" y="29712"/>
                  </a:lnTo>
                  <a:lnTo>
                    <a:pt x="22125" y="26570"/>
                  </a:lnTo>
                  <a:lnTo>
                    <a:pt x="25534" y="22860"/>
                  </a:lnTo>
                  <a:close/>
                  <a:moveTo>
                    <a:pt x="121887" y="22326"/>
                  </a:moveTo>
                  <a:lnTo>
                    <a:pt x="121152" y="29545"/>
                  </a:lnTo>
                  <a:lnTo>
                    <a:pt x="118745" y="29779"/>
                  </a:lnTo>
                  <a:lnTo>
                    <a:pt x="118745" y="26169"/>
                  </a:lnTo>
                  <a:lnTo>
                    <a:pt x="121887" y="22326"/>
                  </a:lnTo>
                  <a:close/>
                  <a:moveTo>
                    <a:pt x="83018" y="22058"/>
                  </a:moveTo>
                  <a:lnTo>
                    <a:pt x="86427" y="23863"/>
                  </a:lnTo>
                  <a:lnTo>
                    <a:pt x="87831" y="24565"/>
                  </a:lnTo>
                  <a:lnTo>
                    <a:pt x="91908" y="27038"/>
                  </a:lnTo>
                  <a:lnTo>
                    <a:pt x="90906" y="30213"/>
                  </a:lnTo>
                  <a:lnTo>
                    <a:pt x="81381" y="24398"/>
                  </a:lnTo>
                  <a:lnTo>
                    <a:pt x="83018" y="22058"/>
                  </a:lnTo>
                  <a:close/>
                  <a:moveTo>
                    <a:pt x="94816" y="22693"/>
                  </a:moveTo>
                  <a:lnTo>
                    <a:pt x="104508" y="27038"/>
                  </a:lnTo>
                  <a:lnTo>
                    <a:pt x="104207" y="28442"/>
                  </a:lnTo>
                  <a:lnTo>
                    <a:pt x="98225" y="28442"/>
                  </a:lnTo>
                  <a:cubicBezTo>
                    <a:pt x="98158" y="28442"/>
                    <a:pt x="98058" y="28542"/>
                    <a:pt x="98058" y="28609"/>
                  </a:cubicBezTo>
                  <a:lnTo>
                    <a:pt x="97824" y="30982"/>
                  </a:lnTo>
                  <a:lnTo>
                    <a:pt x="94883" y="28575"/>
                  </a:lnTo>
                  <a:lnTo>
                    <a:pt x="95986" y="25969"/>
                  </a:lnTo>
                  <a:lnTo>
                    <a:pt x="98191" y="26804"/>
                  </a:lnTo>
                  <a:cubicBezTo>
                    <a:pt x="98211" y="26824"/>
                    <a:pt x="98233" y="26832"/>
                    <a:pt x="98256" y="26832"/>
                  </a:cubicBezTo>
                  <a:cubicBezTo>
                    <a:pt x="98311" y="26832"/>
                    <a:pt x="98368" y="26784"/>
                    <a:pt x="98392" y="26737"/>
                  </a:cubicBezTo>
                  <a:cubicBezTo>
                    <a:pt x="98425" y="26637"/>
                    <a:pt x="98392" y="26570"/>
                    <a:pt x="98325" y="26537"/>
                  </a:cubicBezTo>
                  <a:lnTo>
                    <a:pt x="95986" y="25601"/>
                  </a:lnTo>
                  <a:cubicBezTo>
                    <a:pt x="95961" y="25593"/>
                    <a:pt x="95938" y="25588"/>
                    <a:pt x="95916" y="25588"/>
                  </a:cubicBezTo>
                  <a:cubicBezTo>
                    <a:pt x="95852" y="25588"/>
                    <a:pt x="95802" y="25626"/>
                    <a:pt x="95752" y="25701"/>
                  </a:cubicBezTo>
                  <a:lnTo>
                    <a:pt x="94649" y="28308"/>
                  </a:lnTo>
                  <a:lnTo>
                    <a:pt x="94315" y="28041"/>
                  </a:lnTo>
                  <a:lnTo>
                    <a:pt x="93178" y="27372"/>
                  </a:lnTo>
                  <a:lnTo>
                    <a:pt x="94816" y="22693"/>
                  </a:lnTo>
                  <a:close/>
                  <a:moveTo>
                    <a:pt x="40674" y="24665"/>
                  </a:moveTo>
                  <a:lnTo>
                    <a:pt x="43849" y="28074"/>
                  </a:lnTo>
                  <a:lnTo>
                    <a:pt x="41710" y="30213"/>
                  </a:lnTo>
                  <a:lnTo>
                    <a:pt x="39337" y="31015"/>
                  </a:lnTo>
                  <a:lnTo>
                    <a:pt x="36697" y="27706"/>
                  </a:lnTo>
                  <a:lnTo>
                    <a:pt x="40674" y="24665"/>
                  </a:lnTo>
                  <a:close/>
                  <a:moveTo>
                    <a:pt x="68348" y="23640"/>
                  </a:moveTo>
                  <a:cubicBezTo>
                    <a:pt x="68282" y="23640"/>
                    <a:pt x="68231" y="23711"/>
                    <a:pt x="68179" y="23763"/>
                  </a:cubicBezTo>
                  <a:lnTo>
                    <a:pt x="66475" y="30848"/>
                  </a:lnTo>
                  <a:cubicBezTo>
                    <a:pt x="66441" y="30948"/>
                    <a:pt x="66475" y="31049"/>
                    <a:pt x="66609" y="31049"/>
                  </a:cubicBezTo>
                  <a:cubicBezTo>
                    <a:pt x="66742" y="31049"/>
                    <a:pt x="66776" y="31015"/>
                    <a:pt x="66809" y="30915"/>
                  </a:cubicBezTo>
                  <a:lnTo>
                    <a:pt x="68514" y="23863"/>
                  </a:lnTo>
                  <a:cubicBezTo>
                    <a:pt x="68580" y="23763"/>
                    <a:pt x="68480" y="23696"/>
                    <a:pt x="68413" y="23662"/>
                  </a:cubicBezTo>
                  <a:cubicBezTo>
                    <a:pt x="68390" y="23647"/>
                    <a:pt x="68368" y="23640"/>
                    <a:pt x="68348" y="23640"/>
                  </a:cubicBezTo>
                  <a:close/>
                  <a:moveTo>
                    <a:pt x="101534" y="28776"/>
                  </a:moveTo>
                  <a:lnTo>
                    <a:pt x="101534" y="31450"/>
                  </a:lnTo>
                  <a:lnTo>
                    <a:pt x="98325" y="30748"/>
                  </a:lnTo>
                  <a:lnTo>
                    <a:pt x="98225" y="30748"/>
                  </a:lnTo>
                  <a:lnTo>
                    <a:pt x="98425" y="28776"/>
                  </a:lnTo>
                  <a:close/>
                  <a:moveTo>
                    <a:pt x="89469" y="14438"/>
                  </a:moveTo>
                  <a:lnTo>
                    <a:pt x="91908" y="15608"/>
                  </a:lnTo>
                  <a:lnTo>
                    <a:pt x="94716" y="19418"/>
                  </a:lnTo>
                  <a:lnTo>
                    <a:pt x="94214" y="19786"/>
                  </a:lnTo>
                  <a:cubicBezTo>
                    <a:pt x="94181" y="19852"/>
                    <a:pt x="94181" y="19919"/>
                    <a:pt x="94181" y="19953"/>
                  </a:cubicBezTo>
                  <a:cubicBezTo>
                    <a:pt x="94181" y="20020"/>
                    <a:pt x="94214" y="20053"/>
                    <a:pt x="94248" y="20086"/>
                  </a:cubicBezTo>
                  <a:lnTo>
                    <a:pt x="104441" y="24498"/>
                  </a:lnTo>
                  <a:cubicBezTo>
                    <a:pt x="104508" y="24531"/>
                    <a:pt x="104541" y="24565"/>
                    <a:pt x="104575" y="24565"/>
                  </a:cubicBezTo>
                  <a:lnTo>
                    <a:pt x="104675" y="24565"/>
                  </a:lnTo>
                  <a:lnTo>
                    <a:pt x="109588" y="26704"/>
                  </a:lnTo>
                  <a:lnTo>
                    <a:pt x="108017" y="31717"/>
                  </a:lnTo>
                  <a:lnTo>
                    <a:pt x="106346" y="27472"/>
                  </a:lnTo>
                  <a:cubicBezTo>
                    <a:pt x="106346" y="27439"/>
                    <a:pt x="106279" y="27406"/>
                    <a:pt x="106246" y="27406"/>
                  </a:cubicBezTo>
                  <a:lnTo>
                    <a:pt x="104742" y="26737"/>
                  </a:lnTo>
                  <a:lnTo>
                    <a:pt x="88733" y="19585"/>
                  </a:lnTo>
                  <a:lnTo>
                    <a:pt x="86327" y="17312"/>
                  </a:lnTo>
                  <a:lnTo>
                    <a:pt x="87029" y="15341"/>
                  </a:lnTo>
                  <a:lnTo>
                    <a:pt x="89469" y="14438"/>
                  </a:lnTo>
                  <a:close/>
                  <a:moveTo>
                    <a:pt x="93211" y="31750"/>
                  </a:moveTo>
                  <a:lnTo>
                    <a:pt x="93211" y="31750"/>
                  </a:lnTo>
                  <a:cubicBezTo>
                    <a:pt x="93211" y="31751"/>
                    <a:pt x="93211" y="31751"/>
                    <a:pt x="93211" y="31751"/>
                  </a:cubicBezTo>
                  <a:lnTo>
                    <a:pt x="93211" y="31751"/>
                  </a:lnTo>
                  <a:lnTo>
                    <a:pt x="93212" y="31750"/>
                  </a:lnTo>
                  <a:lnTo>
                    <a:pt x="93211" y="31750"/>
                  </a:lnTo>
                  <a:close/>
                  <a:moveTo>
                    <a:pt x="32319" y="22593"/>
                  </a:moveTo>
                  <a:lnTo>
                    <a:pt x="36362" y="27740"/>
                  </a:lnTo>
                  <a:lnTo>
                    <a:pt x="39003" y="31082"/>
                  </a:lnTo>
                  <a:lnTo>
                    <a:pt x="35360" y="32285"/>
                  </a:lnTo>
                  <a:lnTo>
                    <a:pt x="32151" y="28943"/>
                  </a:lnTo>
                  <a:lnTo>
                    <a:pt x="29444" y="26269"/>
                  </a:lnTo>
                  <a:lnTo>
                    <a:pt x="32319" y="22593"/>
                  </a:lnTo>
                  <a:close/>
                  <a:moveTo>
                    <a:pt x="121252" y="29879"/>
                  </a:moveTo>
                  <a:lnTo>
                    <a:pt x="124895" y="31550"/>
                  </a:lnTo>
                  <a:lnTo>
                    <a:pt x="120617" y="32786"/>
                  </a:lnTo>
                  <a:lnTo>
                    <a:pt x="118812" y="30113"/>
                  </a:lnTo>
                  <a:lnTo>
                    <a:pt x="121252" y="29879"/>
                  </a:lnTo>
                  <a:close/>
                  <a:moveTo>
                    <a:pt x="104876" y="27205"/>
                  </a:moveTo>
                  <a:lnTo>
                    <a:pt x="106112" y="27740"/>
                  </a:lnTo>
                  <a:lnTo>
                    <a:pt x="108117" y="32887"/>
                  </a:lnTo>
                  <a:lnTo>
                    <a:pt x="108117" y="32887"/>
                  </a:lnTo>
                  <a:lnTo>
                    <a:pt x="101868" y="31516"/>
                  </a:lnTo>
                  <a:lnTo>
                    <a:pt x="101868" y="28776"/>
                  </a:lnTo>
                  <a:lnTo>
                    <a:pt x="104374" y="28776"/>
                  </a:lnTo>
                  <a:cubicBezTo>
                    <a:pt x="104441" y="28776"/>
                    <a:pt x="104541" y="28742"/>
                    <a:pt x="104541" y="28676"/>
                  </a:cubicBezTo>
                  <a:lnTo>
                    <a:pt x="104876" y="27205"/>
                  </a:lnTo>
                  <a:close/>
                  <a:moveTo>
                    <a:pt x="78005" y="29344"/>
                  </a:moveTo>
                  <a:lnTo>
                    <a:pt x="78807" y="31516"/>
                  </a:lnTo>
                  <a:lnTo>
                    <a:pt x="74964" y="33756"/>
                  </a:lnTo>
                  <a:lnTo>
                    <a:pt x="78005" y="29344"/>
                  </a:lnTo>
                  <a:close/>
                  <a:moveTo>
                    <a:pt x="31951" y="29344"/>
                  </a:moveTo>
                  <a:lnTo>
                    <a:pt x="35026" y="32419"/>
                  </a:lnTo>
                  <a:lnTo>
                    <a:pt x="31516" y="33589"/>
                  </a:lnTo>
                  <a:lnTo>
                    <a:pt x="30414" y="33956"/>
                  </a:lnTo>
                  <a:lnTo>
                    <a:pt x="29377" y="31851"/>
                  </a:lnTo>
                  <a:lnTo>
                    <a:pt x="31951" y="29344"/>
                  </a:lnTo>
                  <a:close/>
                  <a:moveTo>
                    <a:pt x="118478" y="30113"/>
                  </a:moveTo>
                  <a:lnTo>
                    <a:pt x="120316" y="32887"/>
                  </a:lnTo>
                  <a:lnTo>
                    <a:pt x="116606" y="33956"/>
                  </a:lnTo>
                  <a:lnTo>
                    <a:pt x="115704" y="30414"/>
                  </a:lnTo>
                  <a:lnTo>
                    <a:pt x="118478" y="30113"/>
                  </a:lnTo>
                  <a:close/>
                  <a:moveTo>
                    <a:pt x="99829" y="32653"/>
                  </a:moveTo>
                  <a:lnTo>
                    <a:pt x="99819" y="32673"/>
                  </a:lnTo>
                  <a:lnTo>
                    <a:pt x="101467" y="34056"/>
                  </a:lnTo>
                  <a:lnTo>
                    <a:pt x="101467" y="34017"/>
                  </a:lnTo>
                  <a:lnTo>
                    <a:pt x="99829" y="32653"/>
                  </a:lnTo>
                  <a:close/>
                  <a:moveTo>
                    <a:pt x="121620" y="28074"/>
                  </a:moveTo>
                  <a:lnTo>
                    <a:pt x="130109" y="29712"/>
                  </a:lnTo>
                  <a:lnTo>
                    <a:pt x="129474" y="34558"/>
                  </a:lnTo>
                  <a:lnTo>
                    <a:pt x="125430" y="31416"/>
                  </a:lnTo>
                  <a:lnTo>
                    <a:pt x="121452" y="29578"/>
                  </a:lnTo>
                  <a:lnTo>
                    <a:pt x="121620" y="28074"/>
                  </a:lnTo>
                  <a:close/>
                  <a:moveTo>
                    <a:pt x="29177" y="26503"/>
                  </a:moveTo>
                  <a:lnTo>
                    <a:pt x="31717" y="29077"/>
                  </a:lnTo>
                  <a:lnTo>
                    <a:pt x="29043" y="31684"/>
                  </a:lnTo>
                  <a:cubicBezTo>
                    <a:pt x="29010" y="31750"/>
                    <a:pt x="28976" y="31784"/>
                    <a:pt x="29010" y="31884"/>
                  </a:cubicBezTo>
                  <a:lnTo>
                    <a:pt x="30079" y="34090"/>
                  </a:lnTo>
                  <a:lnTo>
                    <a:pt x="27239" y="35026"/>
                  </a:lnTo>
                  <a:lnTo>
                    <a:pt x="27005" y="34224"/>
                  </a:lnTo>
                  <a:lnTo>
                    <a:pt x="27005" y="34190"/>
                  </a:lnTo>
                  <a:lnTo>
                    <a:pt x="24331" y="29946"/>
                  </a:lnTo>
                  <a:lnTo>
                    <a:pt x="29177" y="26503"/>
                  </a:lnTo>
                  <a:close/>
                  <a:moveTo>
                    <a:pt x="43013" y="29411"/>
                  </a:moveTo>
                  <a:lnTo>
                    <a:pt x="44851" y="33756"/>
                  </a:lnTo>
                  <a:lnTo>
                    <a:pt x="38902" y="35393"/>
                  </a:lnTo>
                  <a:lnTo>
                    <a:pt x="35661" y="32619"/>
                  </a:lnTo>
                  <a:lnTo>
                    <a:pt x="39337" y="31383"/>
                  </a:lnTo>
                  <a:lnTo>
                    <a:pt x="41877" y="30514"/>
                  </a:lnTo>
                  <a:cubicBezTo>
                    <a:pt x="41910" y="30514"/>
                    <a:pt x="41944" y="30447"/>
                    <a:pt x="41944" y="30447"/>
                  </a:cubicBezTo>
                  <a:lnTo>
                    <a:pt x="43013" y="29411"/>
                  </a:lnTo>
                  <a:close/>
                  <a:moveTo>
                    <a:pt x="101868" y="31851"/>
                  </a:moveTo>
                  <a:lnTo>
                    <a:pt x="108285" y="33254"/>
                  </a:lnTo>
                  <a:lnTo>
                    <a:pt x="109387" y="35995"/>
                  </a:lnTo>
                  <a:lnTo>
                    <a:pt x="109387" y="35995"/>
                  </a:lnTo>
                  <a:lnTo>
                    <a:pt x="101868" y="35092"/>
                  </a:lnTo>
                  <a:lnTo>
                    <a:pt x="101868" y="34391"/>
                  </a:lnTo>
                  <a:lnTo>
                    <a:pt x="101868" y="31851"/>
                  </a:lnTo>
                  <a:close/>
                  <a:moveTo>
                    <a:pt x="115370" y="30447"/>
                  </a:moveTo>
                  <a:lnTo>
                    <a:pt x="116272" y="34090"/>
                  </a:lnTo>
                  <a:lnTo>
                    <a:pt x="109722" y="35995"/>
                  </a:lnTo>
                  <a:lnTo>
                    <a:pt x="108285" y="32385"/>
                  </a:lnTo>
                  <a:lnTo>
                    <a:pt x="113231" y="30681"/>
                  </a:lnTo>
                  <a:lnTo>
                    <a:pt x="115370" y="30447"/>
                  </a:lnTo>
                  <a:close/>
                  <a:moveTo>
                    <a:pt x="8322" y="27606"/>
                  </a:moveTo>
                  <a:lnTo>
                    <a:pt x="13001" y="34056"/>
                  </a:lnTo>
                  <a:lnTo>
                    <a:pt x="9525" y="36563"/>
                  </a:lnTo>
                  <a:lnTo>
                    <a:pt x="4746" y="30915"/>
                  </a:lnTo>
                  <a:lnTo>
                    <a:pt x="6016" y="29712"/>
                  </a:lnTo>
                  <a:lnTo>
                    <a:pt x="8322" y="27606"/>
                  </a:lnTo>
                  <a:close/>
                  <a:moveTo>
                    <a:pt x="40574" y="35226"/>
                  </a:moveTo>
                  <a:lnTo>
                    <a:pt x="41041" y="37098"/>
                  </a:lnTo>
                  <a:lnTo>
                    <a:pt x="41041" y="37098"/>
                  </a:lnTo>
                  <a:lnTo>
                    <a:pt x="39237" y="35594"/>
                  </a:lnTo>
                  <a:lnTo>
                    <a:pt x="40574" y="35226"/>
                  </a:lnTo>
                  <a:close/>
                  <a:moveTo>
                    <a:pt x="17212" y="19652"/>
                  </a:moveTo>
                  <a:lnTo>
                    <a:pt x="17446" y="19819"/>
                  </a:lnTo>
                  <a:lnTo>
                    <a:pt x="23863" y="29845"/>
                  </a:lnTo>
                  <a:lnTo>
                    <a:pt x="22326" y="30948"/>
                  </a:lnTo>
                  <a:cubicBezTo>
                    <a:pt x="22225" y="31049"/>
                    <a:pt x="22225" y="31115"/>
                    <a:pt x="22292" y="31216"/>
                  </a:cubicBezTo>
                  <a:cubicBezTo>
                    <a:pt x="22292" y="31249"/>
                    <a:pt x="22359" y="31282"/>
                    <a:pt x="22392" y="31282"/>
                  </a:cubicBezTo>
                  <a:cubicBezTo>
                    <a:pt x="22392" y="31282"/>
                    <a:pt x="22459" y="31282"/>
                    <a:pt x="22493" y="31249"/>
                  </a:cubicBezTo>
                  <a:lnTo>
                    <a:pt x="24030" y="30180"/>
                  </a:lnTo>
                  <a:lnTo>
                    <a:pt x="26704" y="34357"/>
                  </a:lnTo>
                  <a:lnTo>
                    <a:pt x="26971" y="35126"/>
                  </a:lnTo>
                  <a:lnTo>
                    <a:pt x="22994" y="36530"/>
                  </a:lnTo>
                  <a:lnTo>
                    <a:pt x="20254" y="37632"/>
                  </a:lnTo>
                  <a:lnTo>
                    <a:pt x="18115" y="34257"/>
                  </a:lnTo>
                  <a:lnTo>
                    <a:pt x="20320" y="32519"/>
                  </a:lnTo>
                  <a:cubicBezTo>
                    <a:pt x="20387" y="32419"/>
                    <a:pt x="20387" y="32352"/>
                    <a:pt x="20354" y="32252"/>
                  </a:cubicBezTo>
                  <a:cubicBezTo>
                    <a:pt x="20315" y="32213"/>
                    <a:pt x="20264" y="32196"/>
                    <a:pt x="20215" y="32196"/>
                  </a:cubicBezTo>
                  <a:cubicBezTo>
                    <a:pt x="20181" y="32196"/>
                    <a:pt x="20148" y="32204"/>
                    <a:pt x="20120" y="32218"/>
                  </a:cubicBezTo>
                  <a:lnTo>
                    <a:pt x="17881" y="33923"/>
                  </a:lnTo>
                  <a:lnTo>
                    <a:pt x="15608" y="30380"/>
                  </a:lnTo>
                  <a:lnTo>
                    <a:pt x="17680" y="28676"/>
                  </a:lnTo>
                  <a:cubicBezTo>
                    <a:pt x="17747" y="28575"/>
                    <a:pt x="17747" y="28509"/>
                    <a:pt x="17714" y="28408"/>
                  </a:cubicBezTo>
                  <a:cubicBezTo>
                    <a:pt x="17674" y="28369"/>
                    <a:pt x="17624" y="28353"/>
                    <a:pt x="17575" y="28353"/>
                  </a:cubicBezTo>
                  <a:cubicBezTo>
                    <a:pt x="17541" y="28353"/>
                    <a:pt x="17507" y="28361"/>
                    <a:pt x="17480" y="28375"/>
                  </a:cubicBezTo>
                  <a:lnTo>
                    <a:pt x="15441" y="30046"/>
                  </a:lnTo>
                  <a:lnTo>
                    <a:pt x="11831" y="24498"/>
                  </a:lnTo>
                  <a:lnTo>
                    <a:pt x="13536" y="22894"/>
                  </a:lnTo>
                  <a:lnTo>
                    <a:pt x="17212" y="19652"/>
                  </a:lnTo>
                  <a:close/>
                  <a:moveTo>
                    <a:pt x="84296" y="33375"/>
                  </a:moveTo>
                  <a:cubicBezTo>
                    <a:pt x="84239" y="33375"/>
                    <a:pt x="84179" y="33406"/>
                    <a:pt x="84155" y="33455"/>
                  </a:cubicBezTo>
                  <a:lnTo>
                    <a:pt x="82617" y="37866"/>
                  </a:lnTo>
                  <a:cubicBezTo>
                    <a:pt x="82550" y="37933"/>
                    <a:pt x="82617" y="38034"/>
                    <a:pt x="82684" y="38067"/>
                  </a:cubicBezTo>
                  <a:lnTo>
                    <a:pt x="82717" y="38100"/>
                  </a:lnTo>
                  <a:cubicBezTo>
                    <a:pt x="82818" y="38100"/>
                    <a:pt x="82851" y="38067"/>
                    <a:pt x="82885" y="37967"/>
                  </a:cubicBezTo>
                  <a:lnTo>
                    <a:pt x="84422" y="33589"/>
                  </a:lnTo>
                  <a:cubicBezTo>
                    <a:pt x="84489" y="33522"/>
                    <a:pt x="84422" y="33421"/>
                    <a:pt x="84355" y="33388"/>
                  </a:cubicBezTo>
                  <a:cubicBezTo>
                    <a:pt x="84337" y="33379"/>
                    <a:pt x="84317" y="33375"/>
                    <a:pt x="84296" y="33375"/>
                  </a:cubicBezTo>
                  <a:close/>
                  <a:moveTo>
                    <a:pt x="62264" y="37933"/>
                  </a:moveTo>
                  <a:lnTo>
                    <a:pt x="62241" y="37941"/>
                  </a:lnTo>
                  <a:lnTo>
                    <a:pt x="62241" y="37941"/>
                  </a:lnTo>
                  <a:lnTo>
                    <a:pt x="63601" y="38936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2264" y="37933"/>
                  </a:lnTo>
                  <a:close/>
                  <a:moveTo>
                    <a:pt x="11531" y="24765"/>
                  </a:moveTo>
                  <a:lnTo>
                    <a:pt x="19886" y="37766"/>
                  </a:lnTo>
                  <a:lnTo>
                    <a:pt x="16978" y="38969"/>
                  </a:lnTo>
                  <a:lnTo>
                    <a:pt x="8623" y="27406"/>
                  </a:lnTo>
                  <a:lnTo>
                    <a:pt x="11531" y="24765"/>
                  </a:lnTo>
                  <a:close/>
                  <a:moveTo>
                    <a:pt x="86749" y="34162"/>
                  </a:moveTo>
                  <a:cubicBezTo>
                    <a:pt x="86692" y="34162"/>
                    <a:pt x="86651" y="34210"/>
                    <a:pt x="86628" y="34257"/>
                  </a:cubicBezTo>
                  <a:lnTo>
                    <a:pt x="84689" y="38769"/>
                  </a:lnTo>
                  <a:cubicBezTo>
                    <a:pt x="84656" y="38869"/>
                    <a:pt x="84689" y="38936"/>
                    <a:pt x="84756" y="38969"/>
                  </a:cubicBezTo>
                  <a:lnTo>
                    <a:pt x="84823" y="38969"/>
                  </a:lnTo>
                  <a:cubicBezTo>
                    <a:pt x="84890" y="38969"/>
                    <a:pt x="84957" y="38936"/>
                    <a:pt x="84990" y="38902"/>
                  </a:cubicBezTo>
                  <a:lnTo>
                    <a:pt x="86895" y="34391"/>
                  </a:lnTo>
                  <a:cubicBezTo>
                    <a:pt x="86962" y="34290"/>
                    <a:pt x="86895" y="34224"/>
                    <a:pt x="86828" y="34190"/>
                  </a:cubicBezTo>
                  <a:cubicBezTo>
                    <a:pt x="86799" y="34171"/>
                    <a:pt x="86772" y="34162"/>
                    <a:pt x="86749" y="34162"/>
                  </a:cubicBezTo>
                  <a:close/>
                  <a:moveTo>
                    <a:pt x="92563" y="35332"/>
                  </a:moveTo>
                  <a:cubicBezTo>
                    <a:pt x="92504" y="35332"/>
                    <a:pt x="92457" y="35379"/>
                    <a:pt x="92410" y="35427"/>
                  </a:cubicBezTo>
                  <a:lnTo>
                    <a:pt x="90337" y="41209"/>
                  </a:lnTo>
                  <a:cubicBezTo>
                    <a:pt x="90271" y="41275"/>
                    <a:pt x="90337" y="41376"/>
                    <a:pt x="90404" y="41409"/>
                  </a:cubicBezTo>
                  <a:cubicBezTo>
                    <a:pt x="90404" y="41442"/>
                    <a:pt x="90471" y="41442"/>
                    <a:pt x="90471" y="41442"/>
                  </a:cubicBezTo>
                  <a:cubicBezTo>
                    <a:pt x="90538" y="41442"/>
                    <a:pt x="90571" y="41409"/>
                    <a:pt x="90605" y="41309"/>
                  </a:cubicBezTo>
                  <a:lnTo>
                    <a:pt x="92710" y="35560"/>
                  </a:lnTo>
                  <a:cubicBezTo>
                    <a:pt x="92744" y="35460"/>
                    <a:pt x="92710" y="35393"/>
                    <a:pt x="92644" y="35360"/>
                  </a:cubicBezTo>
                  <a:cubicBezTo>
                    <a:pt x="92614" y="35340"/>
                    <a:pt x="92588" y="35332"/>
                    <a:pt x="92563" y="35332"/>
                  </a:cubicBezTo>
                  <a:close/>
                  <a:moveTo>
                    <a:pt x="128605" y="41710"/>
                  </a:moveTo>
                  <a:lnTo>
                    <a:pt x="128601" y="41743"/>
                  </a:lnTo>
                  <a:lnTo>
                    <a:pt x="139769" y="41743"/>
                  </a:lnTo>
                  <a:lnTo>
                    <a:pt x="139767" y="41710"/>
                  </a:lnTo>
                  <a:close/>
                  <a:moveTo>
                    <a:pt x="4579" y="31115"/>
                  </a:moveTo>
                  <a:lnTo>
                    <a:pt x="9459" y="36897"/>
                  </a:lnTo>
                  <a:cubicBezTo>
                    <a:pt x="9492" y="36931"/>
                    <a:pt x="9525" y="36931"/>
                    <a:pt x="9592" y="36931"/>
                  </a:cubicBezTo>
                  <a:cubicBezTo>
                    <a:pt x="9592" y="36931"/>
                    <a:pt x="9626" y="36931"/>
                    <a:pt x="9659" y="36897"/>
                  </a:cubicBezTo>
                  <a:lnTo>
                    <a:pt x="13269" y="34290"/>
                  </a:lnTo>
                  <a:lnTo>
                    <a:pt x="16677" y="39070"/>
                  </a:lnTo>
                  <a:lnTo>
                    <a:pt x="14004" y="40172"/>
                  </a:lnTo>
                  <a:lnTo>
                    <a:pt x="9191" y="43481"/>
                  </a:lnTo>
                  <a:lnTo>
                    <a:pt x="6685" y="40239"/>
                  </a:lnTo>
                  <a:lnTo>
                    <a:pt x="5983" y="39270"/>
                  </a:lnTo>
                  <a:lnTo>
                    <a:pt x="7854" y="38167"/>
                  </a:lnTo>
                  <a:cubicBezTo>
                    <a:pt x="7921" y="38100"/>
                    <a:pt x="7955" y="38000"/>
                    <a:pt x="7921" y="37933"/>
                  </a:cubicBezTo>
                  <a:cubicBezTo>
                    <a:pt x="7852" y="37910"/>
                    <a:pt x="7799" y="37871"/>
                    <a:pt x="7739" y="37871"/>
                  </a:cubicBezTo>
                  <a:cubicBezTo>
                    <a:pt x="7713" y="37871"/>
                    <a:pt x="7685" y="37879"/>
                    <a:pt x="7654" y="37900"/>
                  </a:cubicBezTo>
                  <a:lnTo>
                    <a:pt x="5782" y="38969"/>
                  </a:lnTo>
                  <a:lnTo>
                    <a:pt x="5749" y="39003"/>
                  </a:lnTo>
                  <a:lnTo>
                    <a:pt x="1671" y="33722"/>
                  </a:lnTo>
                  <a:lnTo>
                    <a:pt x="4579" y="31115"/>
                  </a:lnTo>
                  <a:close/>
                  <a:moveTo>
                    <a:pt x="120383" y="39237"/>
                  </a:moveTo>
                  <a:lnTo>
                    <a:pt x="124460" y="41844"/>
                  </a:lnTo>
                  <a:lnTo>
                    <a:pt x="121987" y="44952"/>
                  </a:lnTo>
                  <a:lnTo>
                    <a:pt x="120383" y="39237"/>
                  </a:lnTo>
                  <a:close/>
                  <a:moveTo>
                    <a:pt x="110457" y="44384"/>
                  </a:moveTo>
                  <a:lnTo>
                    <a:pt x="111393" y="47124"/>
                  </a:lnTo>
                  <a:lnTo>
                    <a:pt x="106781" y="48093"/>
                  </a:lnTo>
                  <a:lnTo>
                    <a:pt x="107583" y="45486"/>
                  </a:lnTo>
                  <a:lnTo>
                    <a:pt x="110390" y="44450"/>
                  </a:lnTo>
                  <a:cubicBezTo>
                    <a:pt x="110424" y="44417"/>
                    <a:pt x="110457" y="44417"/>
                    <a:pt x="110457" y="44384"/>
                  </a:cubicBezTo>
                  <a:close/>
                  <a:moveTo>
                    <a:pt x="91374" y="44417"/>
                  </a:moveTo>
                  <a:lnTo>
                    <a:pt x="87864" y="48494"/>
                  </a:lnTo>
                  <a:lnTo>
                    <a:pt x="81381" y="44484"/>
                  </a:lnTo>
                  <a:lnTo>
                    <a:pt x="91374" y="44417"/>
                  </a:lnTo>
                  <a:close/>
                  <a:moveTo>
                    <a:pt x="118044" y="33923"/>
                  </a:moveTo>
                  <a:lnTo>
                    <a:pt x="119915" y="38936"/>
                  </a:lnTo>
                  <a:lnTo>
                    <a:pt x="121753" y="45420"/>
                  </a:lnTo>
                  <a:cubicBezTo>
                    <a:pt x="121753" y="45486"/>
                    <a:pt x="121820" y="45553"/>
                    <a:pt x="121887" y="45553"/>
                  </a:cubicBezTo>
                  <a:lnTo>
                    <a:pt x="121920" y="45553"/>
                  </a:lnTo>
                  <a:cubicBezTo>
                    <a:pt x="121954" y="45553"/>
                    <a:pt x="121987" y="45486"/>
                    <a:pt x="122054" y="45453"/>
                  </a:cubicBezTo>
                  <a:lnTo>
                    <a:pt x="124761" y="42111"/>
                  </a:lnTo>
                  <a:lnTo>
                    <a:pt x="128003" y="44216"/>
                  </a:lnTo>
                  <a:lnTo>
                    <a:pt x="127970" y="44484"/>
                  </a:lnTo>
                  <a:lnTo>
                    <a:pt x="112462" y="49163"/>
                  </a:lnTo>
                  <a:lnTo>
                    <a:pt x="110056" y="42044"/>
                  </a:lnTo>
                  <a:lnTo>
                    <a:pt x="109789" y="36362"/>
                  </a:lnTo>
                  <a:lnTo>
                    <a:pt x="116372" y="34424"/>
                  </a:lnTo>
                  <a:lnTo>
                    <a:pt x="117709" y="39571"/>
                  </a:lnTo>
                  <a:cubicBezTo>
                    <a:pt x="117743" y="39638"/>
                    <a:pt x="117776" y="39705"/>
                    <a:pt x="117843" y="39705"/>
                  </a:cubicBezTo>
                  <a:lnTo>
                    <a:pt x="117910" y="39705"/>
                  </a:lnTo>
                  <a:cubicBezTo>
                    <a:pt x="117977" y="39638"/>
                    <a:pt x="118077" y="39571"/>
                    <a:pt x="118044" y="39471"/>
                  </a:cubicBezTo>
                  <a:lnTo>
                    <a:pt x="116707" y="34290"/>
                  </a:lnTo>
                  <a:lnTo>
                    <a:pt x="118044" y="33923"/>
                  </a:lnTo>
                  <a:close/>
                  <a:moveTo>
                    <a:pt x="92309" y="43916"/>
                  </a:moveTo>
                  <a:lnTo>
                    <a:pt x="95384" y="46155"/>
                  </a:lnTo>
                  <a:lnTo>
                    <a:pt x="95384" y="49096"/>
                  </a:lnTo>
                  <a:lnTo>
                    <a:pt x="94482" y="50199"/>
                  </a:lnTo>
                  <a:lnTo>
                    <a:pt x="91975" y="44283"/>
                  </a:lnTo>
                  <a:lnTo>
                    <a:pt x="92309" y="43916"/>
                  </a:lnTo>
                  <a:close/>
                  <a:moveTo>
                    <a:pt x="91708" y="44584"/>
                  </a:moveTo>
                  <a:lnTo>
                    <a:pt x="94214" y="50466"/>
                  </a:lnTo>
                  <a:lnTo>
                    <a:pt x="94214" y="50466"/>
                  </a:lnTo>
                  <a:lnTo>
                    <a:pt x="88165" y="48661"/>
                  </a:lnTo>
                  <a:lnTo>
                    <a:pt x="91708" y="44584"/>
                  </a:lnTo>
                  <a:close/>
                  <a:moveTo>
                    <a:pt x="21913" y="48615"/>
                  </a:moveTo>
                  <a:cubicBezTo>
                    <a:pt x="21893" y="48615"/>
                    <a:pt x="21874" y="48620"/>
                    <a:pt x="21858" y="48628"/>
                  </a:cubicBezTo>
                  <a:lnTo>
                    <a:pt x="16845" y="50600"/>
                  </a:lnTo>
                  <a:cubicBezTo>
                    <a:pt x="16778" y="50600"/>
                    <a:pt x="16711" y="50667"/>
                    <a:pt x="16778" y="50767"/>
                  </a:cubicBezTo>
                  <a:cubicBezTo>
                    <a:pt x="16811" y="50834"/>
                    <a:pt x="16845" y="50901"/>
                    <a:pt x="16945" y="50901"/>
                  </a:cubicBezTo>
                  <a:lnTo>
                    <a:pt x="16978" y="50901"/>
                  </a:lnTo>
                  <a:lnTo>
                    <a:pt x="21991" y="48929"/>
                  </a:lnTo>
                  <a:cubicBezTo>
                    <a:pt x="22058" y="48895"/>
                    <a:pt x="22125" y="48795"/>
                    <a:pt x="22058" y="48728"/>
                  </a:cubicBezTo>
                  <a:cubicBezTo>
                    <a:pt x="22033" y="48653"/>
                    <a:pt x="21971" y="48615"/>
                    <a:pt x="21913" y="48615"/>
                  </a:cubicBezTo>
                  <a:close/>
                  <a:moveTo>
                    <a:pt x="48628" y="42880"/>
                  </a:moveTo>
                  <a:lnTo>
                    <a:pt x="44384" y="50967"/>
                  </a:lnTo>
                  <a:lnTo>
                    <a:pt x="43247" y="44551"/>
                  </a:lnTo>
                  <a:lnTo>
                    <a:pt x="48628" y="42880"/>
                  </a:lnTo>
                  <a:close/>
                  <a:moveTo>
                    <a:pt x="111526" y="47425"/>
                  </a:moveTo>
                  <a:lnTo>
                    <a:pt x="112128" y="49263"/>
                  </a:lnTo>
                  <a:lnTo>
                    <a:pt x="105878" y="51168"/>
                  </a:lnTo>
                  <a:lnTo>
                    <a:pt x="106714" y="48427"/>
                  </a:lnTo>
                  <a:lnTo>
                    <a:pt x="111526" y="47425"/>
                  </a:lnTo>
                  <a:close/>
                  <a:moveTo>
                    <a:pt x="101901" y="35427"/>
                  </a:moveTo>
                  <a:lnTo>
                    <a:pt x="109488" y="36362"/>
                  </a:lnTo>
                  <a:lnTo>
                    <a:pt x="109755" y="42077"/>
                  </a:lnTo>
                  <a:lnTo>
                    <a:pt x="109755" y="42111"/>
                  </a:lnTo>
                  <a:lnTo>
                    <a:pt x="110424" y="44116"/>
                  </a:lnTo>
                  <a:lnTo>
                    <a:pt x="110290" y="44116"/>
                  </a:lnTo>
                  <a:lnTo>
                    <a:pt x="107583" y="45119"/>
                  </a:lnTo>
                  <a:lnTo>
                    <a:pt x="106914" y="43080"/>
                  </a:lnTo>
                  <a:cubicBezTo>
                    <a:pt x="106889" y="42978"/>
                    <a:pt x="106824" y="42934"/>
                    <a:pt x="106765" y="42934"/>
                  </a:cubicBezTo>
                  <a:cubicBezTo>
                    <a:pt x="106747" y="42934"/>
                    <a:pt x="106730" y="42939"/>
                    <a:pt x="106714" y="42946"/>
                  </a:cubicBezTo>
                  <a:cubicBezTo>
                    <a:pt x="106580" y="42980"/>
                    <a:pt x="106547" y="43080"/>
                    <a:pt x="106580" y="43147"/>
                  </a:cubicBezTo>
                  <a:lnTo>
                    <a:pt x="107282" y="45319"/>
                  </a:lnTo>
                  <a:lnTo>
                    <a:pt x="106146" y="48996"/>
                  </a:lnTo>
                  <a:lnTo>
                    <a:pt x="104274" y="43916"/>
                  </a:lnTo>
                  <a:cubicBezTo>
                    <a:pt x="104249" y="43840"/>
                    <a:pt x="104186" y="43803"/>
                    <a:pt x="104128" y="43803"/>
                  </a:cubicBezTo>
                  <a:cubicBezTo>
                    <a:pt x="104109" y="43803"/>
                    <a:pt x="104090" y="43807"/>
                    <a:pt x="104074" y="43815"/>
                  </a:cubicBezTo>
                  <a:cubicBezTo>
                    <a:pt x="103973" y="43882"/>
                    <a:pt x="103940" y="43949"/>
                    <a:pt x="103973" y="44049"/>
                  </a:cubicBezTo>
                  <a:lnTo>
                    <a:pt x="106012" y="49497"/>
                  </a:lnTo>
                  <a:lnTo>
                    <a:pt x="106045" y="49564"/>
                  </a:lnTo>
                  <a:lnTo>
                    <a:pt x="105511" y="51302"/>
                  </a:lnTo>
                  <a:lnTo>
                    <a:pt x="104508" y="51602"/>
                  </a:lnTo>
                  <a:lnTo>
                    <a:pt x="101901" y="44417"/>
                  </a:lnTo>
                  <a:lnTo>
                    <a:pt x="101901" y="35427"/>
                  </a:lnTo>
                  <a:close/>
                  <a:moveTo>
                    <a:pt x="128304" y="44417"/>
                  </a:moveTo>
                  <a:lnTo>
                    <a:pt x="128939" y="44785"/>
                  </a:lnTo>
                  <a:lnTo>
                    <a:pt x="140269" y="49831"/>
                  </a:lnTo>
                  <a:lnTo>
                    <a:pt x="140436" y="52672"/>
                  </a:lnTo>
                  <a:lnTo>
                    <a:pt x="132481" y="51469"/>
                  </a:lnTo>
                  <a:lnTo>
                    <a:pt x="127602" y="50734"/>
                  </a:lnTo>
                  <a:lnTo>
                    <a:pt x="128304" y="44417"/>
                  </a:lnTo>
                  <a:close/>
                  <a:moveTo>
                    <a:pt x="21524" y="45787"/>
                  </a:moveTo>
                  <a:cubicBezTo>
                    <a:pt x="21457" y="45821"/>
                    <a:pt x="21390" y="45921"/>
                    <a:pt x="21390" y="45988"/>
                  </a:cubicBezTo>
                  <a:lnTo>
                    <a:pt x="23161" y="52639"/>
                  </a:lnTo>
                  <a:cubicBezTo>
                    <a:pt x="23161" y="52672"/>
                    <a:pt x="23195" y="52705"/>
                    <a:pt x="23228" y="52705"/>
                  </a:cubicBezTo>
                  <a:cubicBezTo>
                    <a:pt x="23261" y="52705"/>
                    <a:pt x="23261" y="52772"/>
                    <a:pt x="23328" y="52772"/>
                  </a:cubicBezTo>
                  <a:lnTo>
                    <a:pt x="23362" y="52772"/>
                  </a:lnTo>
                  <a:lnTo>
                    <a:pt x="30012" y="50867"/>
                  </a:lnTo>
                  <a:cubicBezTo>
                    <a:pt x="30079" y="50834"/>
                    <a:pt x="30113" y="50767"/>
                    <a:pt x="30113" y="50667"/>
                  </a:cubicBezTo>
                  <a:cubicBezTo>
                    <a:pt x="30087" y="50615"/>
                    <a:pt x="30042" y="50544"/>
                    <a:pt x="29977" y="50544"/>
                  </a:cubicBezTo>
                  <a:cubicBezTo>
                    <a:pt x="29957" y="50544"/>
                    <a:pt x="29936" y="50551"/>
                    <a:pt x="29912" y="50566"/>
                  </a:cubicBezTo>
                  <a:lnTo>
                    <a:pt x="23462" y="52405"/>
                  </a:lnTo>
                  <a:lnTo>
                    <a:pt x="21724" y="45921"/>
                  </a:lnTo>
                  <a:cubicBezTo>
                    <a:pt x="21691" y="45821"/>
                    <a:pt x="21624" y="45787"/>
                    <a:pt x="21524" y="45787"/>
                  </a:cubicBezTo>
                  <a:close/>
                  <a:moveTo>
                    <a:pt x="59891" y="52839"/>
                  </a:moveTo>
                  <a:lnTo>
                    <a:pt x="53106" y="53106"/>
                  </a:lnTo>
                  <a:cubicBezTo>
                    <a:pt x="53040" y="53106"/>
                    <a:pt x="52939" y="53173"/>
                    <a:pt x="52939" y="53274"/>
                  </a:cubicBezTo>
                  <a:cubicBezTo>
                    <a:pt x="52939" y="53340"/>
                    <a:pt x="53040" y="53441"/>
                    <a:pt x="53106" y="53441"/>
                  </a:cubicBezTo>
                  <a:lnTo>
                    <a:pt x="59891" y="53173"/>
                  </a:lnTo>
                  <a:cubicBezTo>
                    <a:pt x="59958" y="53173"/>
                    <a:pt x="60025" y="53106"/>
                    <a:pt x="60025" y="53006"/>
                  </a:cubicBezTo>
                  <a:cubicBezTo>
                    <a:pt x="60025" y="52939"/>
                    <a:pt x="59958" y="52839"/>
                    <a:pt x="59891" y="52839"/>
                  </a:cubicBezTo>
                  <a:close/>
                  <a:moveTo>
                    <a:pt x="18657" y="52492"/>
                  </a:moveTo>
                  <a:cubicBezTo>
                    <a:pt x="18633" y="52492"/>
                    <a:pt x="18608" y="52496"/>
                    <a:pt x="18582" y="52505"/>
                  </a:cubicBezTo>
                  <a:lnTo>
                    <a:pt x="16009" y="53574"/>
                  </a:lnTo>
                  <a:cubicBezTo>
                    <a:pt x="15875" y="53574"/>
                    <a:pt x="15842" y="53641"/>
                    <a:pt x="15875" y="53741"/>
                  </a:cubicBezTo>
                  <a:cubicBezTo>
                    <a:pt x="15942" y="53808"/>
                    <a:pt x="15976" y="53842"/>
                    <a:pt x="16042" y="53842"/>
                  </a:cubicBezTo>
                  <a:lnTo>
                    <a:pt x="16143" y="53842"/>
                  </a:lnTo>
                  <a:lnTo>
                    <a:pt x="18716" y="52806"/>
                  </a:lnTo>
                  <a:cubicBezTo>
                    <a:pt x="18816" y="52772"/>
                    <a:pt x="18850" y="52672"/>
                    <a:pt x="18816" y="52605"/>
                  </a:cubicBezTo>
                  <a:cubicBezTo>
                    <a:pt x="18791" y="52530"/>
                    <a:pt x="18729" y="52492"/>
                    <a:pt x="18657" y="52492"/>
                  </a:cubicBezTo>
                  <a:close/>
                  <a:moveTo>
                    <a:pt x="97256" y="49296"/>
                  </a:moveTo>
                  <a:lnTo>
                    <a:pt x="103873" y="50867"/>
                  </a:lnTo>
                  <a:lnTo>
                    <a:pt x="104174" y="51636"/>
                  </a:lnTo>
                  <a:lnTo>
                    <a:pt x="103840" y="51770"/>
                  </a:lnTo>
                  <a:cubicBezTo>
                    <a:pt x="103739" y="51803"/>
                    <a:pt x="103639" y="51870"/>
                    <a:pt x="103706" y="51970"/>
                  </a:cubicBezTo>
                  <a:cubicBezTo>
                    <a:pt x="103739" y="52070"/>
                    <a:pt x="103773" y="52104"/>
                    <a:pt x="103873" y="52104"/>
                  </a:cubicBezTo>
                  <a:lnTo>
                    <a:pt x="103906" y="52104"/>
                  </a:lnTo>
                  <a:lnTo>
                    <a:pt x="112262" y="49564"/>
                  </a:lnTo>
                  <a:lnTo>
                    <a:pt x="113866" y="54276"/>
                  </a:lnTo>
                  <a:lnTo>
                    <a:pt x="104508" y="53407"/>
                  </a:lnTo>
                  <a:cubicBezTo>
                    <a:pt x="104508" y="53407"/>
                    <a:pt x="104441" y="53340"/>
                    <a:pt x="104408" y="53340"/>
                  </a:cubicBezTo>
                  <a:cubicBezTo>
                    <a:pt x="104374" y="53340"/>
                    <a:pt x="104341" y="53340"/>
                    <a:pt x="104274" y="53407"/>
                  </a:cubicBezTo>
                  <a:lnTo>
                    <a:pt x="103906" y="53340"/>
                  </a:lnTo>
                  <a:lnTo>
                    <a:pt x="96687" y="51235"/>
                  </a:lnTo>
                  <a:lnTo>
                    <a:pt x="97256" y="49296"/>
                  </a:lnTo>
                  <a:close/>
                  <a:moveTo>
                    <a:pt x="119280" y="47458"/>
                  </a:moveTo>
                  <a:lnTo>
                    <a:pt x="116907" y="54610"/>
                  </a:lnTo>
                  <a:lnTo>
                    <a:pt x="114267" y="54343"/>
                  </a:lnTo>
                  <a:lnTo>
                    <a:pt x="112596" y="49497"/>
                  </a:lnTo>
                  <a:lnTo>
                    <a:pt x="119280" y="47458"/>
                  </a:lnTo>
                  <a:close/>
                  <a:moveTo>
                    <a:pt x="30848" y="53140"/>
                  </a:moveTo>
                  <a:lnTo>
                    <a:pt x="25735" y="54844"/>
                  </a:lnTo>
                  <a:cubicBezTo>
                    <a:pt x="25634" y="54911"/>
                    <a:pt x="25567" y="54978"/>
                    <a:pt x="25634" y="55078"/>
                  </a:cubicBezTo>
                  <a:cubicBezTo>
                    <a:pt x="25668" y="55145"/>
                    <a:pt x="25701" y="55179"/>
                    <a:pt x="25801" y="55179"/>
                  </a:cubicBezTo>
                  <a:lnTo>
                    <a:pt x="25835" y="55179"/>
                  </a:lnTo>
                  <a:lnTo>
                    <a:pt x="30915" y="53474"/>
                  </a:lnTo>
                  <a:cubicBezTo>
                    <a:pt x="31015" y="53441"/>
                    <a:pt x="31049" y="53340"/>
                    <a:pt x="31049" y="53274"/>
                  </a:cubicBezTo>
                  <a:cubicBezTo>
                    <a:pt x="31015" y="53173"/>
                    <a:pt x="30915" y="53140"/>
                    <a:pt x="30848" y="53140"/>
                  </a:cubicBezTo>
                  <a:close/>
                  <a:moveTo>
                    <a:pt x="490" y="55166"/>
                  </a:moveTo>
                  <a:cubicBezTo>
                    <a:pt x="470" y="55166"/>
                    <a:pt x="452" y="55170"/>
                    <a:pt x="435" y="55179"/>
                  </a:cubicBezTo>
                  <a:lnTo>
                    <a:pt x="0" y="55412"/>
                  </a:lnTo>
                  <a:lnTo>
                    <a:pt x="0" y="55780"/>
                  </a:lnTo>
                  <a:lnTo>
                    <a:pt x="602" y="55479"/>
                  </a:lnTo>
                  <a:cubicBezTo>
                    <a:pt x="669" y="55446"/>
                    <a:pt x="736" y="55312"/>
                    <a:pt x="669" y="55279"/>
                  </a:cubicBezTo>
                  <a:cubicBezTo>
                    <a:pt x="619" y="55204"/>
                    <a:pt x="550" y="55166"/>
                    <a:pt x="490" y="55166"/>
                  </a:cubicBezTo>
                  <a:close/>
                  <a:moveTo>
                    <a:pt x="127569" y="51101"/>
                  </a:moveTo>
                  <a:lnTo>
                    <a:pt x="132281" y="51803"/>
                  </a:lnTo>
                  <a:lnTo>
                    <a:pt x="131479" y="55814"/>
                  </a:lnTo>
                  <a:lnTo>
                    <a:pt x="126666" y="54443"/>
                  </a:lnTo>
                  <a:lnTo>
                    <a:pt x="127569" y="51101"/>
                  </a:lnTo>
                  <a:close/>
                  <a:moveTo>
                    <a:pt x="33822" y="43481"/>
                  </a:moveTo>
                  <a:lnTo>
                    <a:pt x="44083" y="51569"/>
                  </a:lnTo>
                  <a:lnTo>
                    <a:pt x="41844" y="55914"/>
                  </a:lnTo>
                  <a:lnTo>
                    <a:pt x="33822" y="43481"/>
                  </a:lnTo>
                  <a:close/>
                  <a:moveTo>
                    <a:pt x="66025" y="51161"/>
                  </a:moveTo>
                  <a:cubicBezTo>
                    <a:pt x="66009" y="51161"/>
                    <a:pt x="65992" y="51163"/>
                    <a:pt x="65974" y="51168"/>
                  </a:cubicBezTo>
                  <a:cubicBezTo>
                    <a:pt x="65907" y="51168"/>
                    <a:pt x="65806" y="51268"/>
                    <a:pt x="65840" y="51402"/>
                  </a:cubicBezTo>
                  <a:lnTo>
                    <a:pt x="65974" y="52304"/>
                  </a:lnTo>
                  <a:lnTo>
                    <a:pt x="64135" y="52471"/>
                  </a:lnTo>
                  <a:cubicBezTo>
                    <a:pt x="64069" y="52471"/>
                    <a:pt x="63968" y="52538"/>
                    <a:pt x="63968" y="52639"/>
                  </a:cubicBezTo>
                  <a:cubicBezTo>
                    <a:pt x="63968" y="52705"/>
                    <a:pt x="64069" y="52806"/>
                    <a:pt x="64135" y="52806"/>
                  </a:cubicBezTo>
                  <a:lnTo>
                    <a:pt x="65974" y="52639"/>
                  </a:lnTo>
                  <a:lnTo>
                    <a:pt x="66375" y="55412"/>
                  </a:lnTo>
                  <a:lnTo>
                    <a:pt x="60994" y="56449"/>
                  </a:lnTo>
                  <a:cubicBezTo>
                    <a:pt x="60960" y="56449"/>
                    <a:pt x="60894" y="56515"/>
                    <a:pt x="60927" y="56616"/>
                  </a:cubicBezTo>
                  <a:cubicBezTo>
                    <a:pt x="60927" y="56682"/>
                    <a:pt x="60994" y="56749"/>
                    <a:pt x="61094" y="56749"/>
                  </a:cubicBezTo>
                  <a:lnTo>
                    <a:pt x="61127" y="56749"/>
                  </a:lnTo>
                  <a:lnTo>
                    <a:pt x="70017" y="55011"/>
                  </a:lnTo>
                  <a:cubicBezTo>
                    <a:pt x="70118" y="55011"/>
                    <a:pt x="70185" y="54911"/>
                    <a:pt x="70151" y="54811"/>
                  </a:cubicBezTo>
                  <a:cubicBezTo>
                    <a:pt x="70151" y="54753"/>
                    <a:pt x="70052" y="54671"/>
                    <a:pt x="69981" y="54671"/>
                  </a:cubicBezTo>
                  <a:cubicBezTo>
                    <a:pt x="69970" y="54671"/>
                    <a:pt x="69960" y="54673"/>
                    <a:pt x="69951" y="54677"/>
                  </a:cubicBezTo>
                  <a:lnTo>
                    <a:pt x="66776" y="55312"/>
                  </a:lnTo>
                  <a:lnTo>
                    <a:pt x="66341" y="52572"/>
                  </a:lnTo>
                  <a:lnTo>
                    <a:pt x="68012" y="52405"/>
                  </a:lnTo>
                  <a:cubicBezTo>
                    <a:pt x="68112" y="52405"/>
                    <a:pt x="68179" y="52304"/>
                    <a:pt x="68179" y="52237"/>
                  </a:cubicBezTo>
                  <a:cubicBezTo>
                    <a:pt x="68179" y="52137"/>
                    <a:pt x="68112" y="52070"/>
                    <a:pt x="68012" y="52070"/>
                  </a:cubicBezTo>
                  <a:lnTo>
                    <a:pt x="66308" y="52237"/>
                  </a:lnTo>
                  <a:lnTo>
                    <a:pt x="66174" y="51302"/>
                  </a:lnTo>
                  <a:cubicBezTo>
                    <a:pt x="66174" y="51244"/>
                    <a:pt x="66124" y="51161"/>
                    <a:pt x="66025" y="51161"/>
                  </a:cubicBezTo>
                  <a:close/>
                  <a:moveTo>
                    <a:pt x="121051" y="46924"/>
                  </a:moveTo>
                  <a:lnTo>
                    <a:pt x="123959" y="56783"/>
                  </a:lnTo>
                  <a:lnTo>
                    <a:pt x="117208" y="54644"/>
                  </a:lnTo>
                  <a:lnTo>
                    <a:pt x="119648" y="47325"/>
                  </a:lnTo>
                  <a:lnTo>
                    <a:pt x="120918" y="46957"/>
                  </a:lnTo>
                  <a:lnTo>
                    <a:pt x="121051" y="46924"/>
                  </a:lnTo>
                  <a:close/>
                  <a:moveTo>
                    <a:pt x="127936" y="44818"/>
                  </a:moveTo>
                  <a:lnTo>
                    <a:pt x="127268" y="50834"/>
                  </a:lnTo>
                  <a:lnTo>
                    <a:pt x="126332" y="54343"/>
                  </a:lnTo>
                  <a:cubicBezTo>
                    <a:pt x="126265" y="54343"/>
                    <a:pt x="126165" y="54376"/>
                    <a:pt x="126131" y="54477"/>
                  </a:cubicBezTo>
                  <a:cubicBezTo>
                    <a:pt x="126131" y="54544"/>
                    <a:pt x="126165" y="54644"/>
                    <a:pt x="126265" y="54677"/>
                  </a:cubicBezTo>
                  <a:lnTo>
                    <a:pt x="125563" y="57317"/>
                  </a:lnTo>
                  <a:lnTo>
                    <a:pt x="124394" y="56950"/>
                  </a:lnTo>
                  <a:lnTo>
                    <a:pt x="121386" y="46823"/>
                  </a:lnTo>
                  <a:lnTo>
                    <a:pt x="127936" y="44818"/>
                  </a:lnTo>
                  <a:close/>
                  <a:moveTo>
                    <a:pt x="126599" y="54777"/>
                  </a:moveTo>
                  <a:lnTo>
                    <a:pt x="131445" y="56181"/>
                  </a:lnTo>
                  <a:lnTo>
                    <a:pt x="131078" y="58086"/>
                  </a:lnTo>
                  <a:lnTo>
                    <a:pt x="125931" y="57418"/>
                  </a:lnTo>
                  <a:lnTo>
                    <a:pt x="126599" y="54777"/>
                  </a:lnTo>
                  <a:close/>
                  <a:moveTo>
                    <a:pt x="76936" y="51168"/>
                  </a:moveTo>
                  <a:lnTo>
                    <a:pt x="83453" y="53507"/>
                  </a:lnTo>
                  <a:lnTo>
                    <a:pt x="82049" y="55112"/>
                  </a:lnTo>
                  <a:lnTo>
                    <a:pt x="78272" y="54744"/>
                  </a:lnTo>
                  <a:cubicBezTo>
                    <a:pt x="78172" y="54744"/>
                    <a:pt x="78105" y="54811"/>
                    <a:pt x="78105" y="54911"/>
                  </a:cubicBezTo>
                  <a:cubicBezTo>
                    <a:pt x="78105" y="54978"/>
                    <a:pt x="78172" y="55078"/>
                    <a:pt x="78272" y="55078"/>
                  </a:cubicBezTo>
                  <a:lnTo>
                    <a:pt x="81849" y="55412"/>
                  </a:lnTo>
                  <a:lnTo>
                    <a:pt x="78974" y="58554"/>
                  </a:lnTo>
                  <a:lnTo>
                    <a:pt x="75331" y="57351"/>
                  </a:lnTo>
                  <a:lnTo>
                    <a:pt x="76936" y="51168"/>
                  </a:lnTo>
                  <a:close/>
                  <a:moveTo>
                    <a:pt x="94482" y="50934"/>
                  </a:moveTo>
                  <a:lnTo>
                    <a:pt x="96387" y="51502"/>
                  </a:lnTo>
                  <a:lnTo>
                    <a:pt x="103840" y="53741"/>
                  </a:lnTo>
                  <a:lnTo>
                    <a:pt x="104174" y="53775"/>
                  </a:lnTo>
                  <a:lnTo>
                    <a:pt x="103706" y="56281"/>
                  </a:lnTo>
                  <a:lnTo>
                    <a:pt x="102737" y="59256"/>
                  </a:lnTo>
                  <a:lnTo>
                    <a:pt x="92677" y="55646"/>
                  </a:lnTo>
                  <a:lnTo>
                    <a:pt x="94482" y="50934"/>
                  </a:lnTo>
                  <a:close/>
                  <a:moveTo>
                    <a:pt x="2332" y="57331"/>
                  </a:moveTo>
                  <a:cubicBezTo>
                    <a:pt x="2297" y="57331"/>
                    <a:pt x="2264" y="57339"/>
                    <a:pt x="2240" y="57351"/>
                  </a:cubicBezTo>
                  <a:lnTo>
                    <a:pt x="0" y="58922"/>
                  </a:lnTo>
                  <a:lnTo>
                    <a:pt x="0" y="59323"/>
                  </a:lnTo>
                  <a:lnTo>
                    <a:pt x="2440" y="57652"/>
                  </a:lnTo>
                  <a:cubicBezTo>
                    <a:pt x="2474" y="57585"/>
                    <a:pt x="2507" y="57485"/>
                    <a:pt x="2474" y="57418"/>
                  </a:cubicBezTo>
                  <a:cubicBezTo>
                    <a:pt x="2452" y="57354"/>
                    <a:pt x="2391" y="57331"/>
                    <a:pt x="2332" y="57331"/>
                  </a:cubicBezTo>
                  <a:close/>
                  <a:moveTo>
                    <a:pt x="44684" y="51970"/>
                  </a:moveTo>
                  <a:lnTo>
                    <a:pt x="46188" y="53140"/>
                  </a:lnTo>
                  <a:lnTo>
                    <a:pt x="52572" y="58153"/>
                  </a:lnTo>
                  <a:lnTo>
                    <a:pt x="47224" y="59323"/>
                  </a:lnTo>
                  <a:lnTo>
                    <a:pt x="44684" y="51970"/>
                  </a:lnTo>
                  <a:close/>
                  <a:moveTo>
                    <a:pt x="85692" y="51569"/>
                  </a:moveTo>
                  <a:lnTo>
                    <a:pt x="84656" y="54610"/>
                  </a:lnTo>
                  <a:lnTo>
                    <a:pt x="82784" y="59624"/>
                  </a:lnTo>
                  <a:lnTo>
                    <a:pt x="79442" y="58654"/>
                  </a:lnTo>
                  <a:lnTo>
                    <a:pt x="83854" y="53641"/>
                  </a:lnTo>
                  <a:lnTo>
                    <a:pt x="84021" y="53741"/>
                  </a:lnTo>
                  <a:lnTo>
                    <a:pt x="84054" y="53741"/>
                  </a:lnTo>
                  <a:cubicBezTo>
                    <a:pt x="84155" y="53741"/>
                    <a:pt x="84188" y="53675"/>
                    <a:pt x="84221" y="53608"/>
                  </a:cubicBezTo>
                  <a:cubicBezTo>
                    <a:pt x="84288" y="53507"/>
                    <a:pt x="84221" y="53441"/>
                    <a:pt x="84155" y="53407"/>
                  </a:cubicBezTo>
                  <a:lnTo>
                    <a:pt x="84121" y="53340"/>
                  </a:lnTo>
                  <a:lnTo>
                    <a:pt x="85692" y="51569"/>
                  </a:lnTo>
                  <a:close/>
                  <a:moveTo>
                    <a:pt x="32887" y="59089"/>
                  </a:moveTo>
                  <a:lnTo>
                    <a:pt x="20120" y="59791"/>
                  </a:lnTo>
                  <a:cubicBezTo>
                    <a:pt x="19986" y="59791"/>
                    <a:pt x="19953" y="59857"/>
                    <a:pt x="19953" y="59958"/>
                  </a:cubicBezTo>
                  <a:cubicBezTo>
                    <a:pt x="19953" y="60025"/>
                    <a:pt x="20020" y="60125"/>
                    <a:pt x="20120" y="60125"/>
                  </a:cubicBezTo>
                  <a:lnTo>
                    <a:pt x="32887" y="59390"/>
                  </a:lnTo>
                  <a:cubicBezTo>
                    <a:pt x="32987" y="59390"/>
                    <a:pt x="33054" y="59323"/>
                    <a:pt x="33054" y="59256"/>
                  </a:cubicBezTo>
                  <a:cubicBezTo>
                    <a:pt x="33054" y="59156"/>
                    <a:pt x="32987" y="59089"/>
                    <a:pt x="32887" y="59089"/>
                  </a:cubicBezTo>
                  <a:close/>
                  <a:moveTo>
                    <a:pt x="104508" y="53741"/>
                  </a:moveTo>
                  <a:lnTo>
                    <a:pt x="116740" y="54911"/>
                  </a:lnTo>
                  <a:lnTo>
                    <a:pt x="114969" y="60125"/>
                  </a:lnTo>
                  <a:lnTo>
                    <a:pt x="104040" y="56148"/>
                  </a:lnTo>
                  <a:lnTo>
                    <a:pt x="104508" y="53741"/>
                  </a:lnTo>
                  <a:close/>
                  <a:moveTo>
                    <a:pt x="87998" y="48962"/>
                  </a:moveTo>
                  <a:lnTo>
                    <a:pt x="94147" y="50800"/>
                  </a:lnTo>
                  <a:lnTo>
                    <a:pt x="90003" y="61762"/>
                  </a:lnTo>
                  <a:lnTo>
                    <a:pt x="83152" y="59757"/>
                  </a:lnTo>
                  <a:lnTo>
                    <a:pt x="85024" y="54744"/>
                  </a:lnTo>
                  <a:lnTo>
                    <a:pt x="86327" y="50901"/>
                  </a:lnTo>
                  <a:lnTo>
                    <a:pt x="86895" y="50232"/>
                  </a:lnTo>
                  <a:lnTo>
                    <a:pt x="87965" y="48962"/>
                  </a:lnTo>
                  <a:close/>
                  <a:moveTo>
                    <a:pt x="92543" y="55981"/>
                  </a:moveTo>
                  <a:lnTo>
                    <a:pt x="102670" y="59557"/>
                  </a:lnTo>
                  <a:lnTo>
                    <a:pt x="101767" y="62331"/>
                  </a:lnTo>
                  <a:lnTo>
                    <a:pt x="91240" y="59356"/>
                  </a:lnTo>
                  <a:lnTo>
                    <a:pt x="92543" y="55981"/>
                  </a:lnTo>
                  <a:close/>
                  <a:moveTo>
                    <a:pt x="116974" y="55011"/>
                  </a:moveTo>
                  <a:lnTo>
                    <a:pt x="121987" y="56616"/>
                  </a:lnTo>
                  <a:lnTo>
                    <a:pt x="121319" y="58387"/>
                  </a:lnTo>
                  <a:lnTo>
                    <a:pt x="119046" y="57485"/>
                  </a:lnTo>
                  <a:cubicBezTo>
                    <a:pt x="119019" y="57476"/>
                    <a:pt x="118995" y="57471"/>
                    <a:pt x="118972" y="57471"/>
                  </a:cubicBezTo>
                  <a:cubicBezTo>
                    <a:pt x="118910" y="57471"/>
                    <a:pt x="118861" y="57502"/>
                    <a:pt x="118812" y="57551"/>
                  </a:cubicBezTo>
                  <a:cubicBezTo>
                    <a:pt x="118779" y="57652"/>
                    <a:pt x="118812" y="57719"/>
                    <a:pt x="118912" y="57785"/>
                  </a:cubicBezTo>
                  <a:lnTo>
                    <a:pt x="121386" y="58788"/>
                  </a:lnTo>
                  <a:lnTo>
                    <a:pt x="122455" y="59189"/>
                  </a:lnTo>
                  <a:lnTo>
                    <a:pt x="122555" y="59189"/>
                  </a:lnTo>
                  <a:cubicBezTo>
                    <a:pt x="122622" y="59189"/>
                    <a:pt x="122656" y="59156"/>
                    <a:pt x="122722" y="59055"/>
                  </a:cubicBezTo>
                  <a:cubicBezTo>
                    <a:pt x="122756" y="58989"/>
                    <a:pt x="122722" y="58888"/>
                    <a:pt x="122622" y="58855"/>
                  </a:cubicBezTo>
                  <a:lnTo>
                    <a:pt x="121720" y="58487"/>
                  </a:lnTo>
                  <a:lnTo>
                    <a:pt x="122422" y="56649"/>
                  </a:lnTo>
                  <a:lnTo>
                    <a:pt x="125430" y="57618"/>
                  </a:lnTo>
                  <a:lnTo>
                    <a:pt x="122823" y="62966"/>
                  </a:lnTo>
                  <a:lnTo>
                    <a:pt x="115303" y="60225"/>
                  </a:lnTo>
                  <a:lnTo>
                    <a:pt x="116974" y="55011"/>
                  </a:lnTo>
                  <a:close/>
                  <a:moveTo>
                    <a:pt x="62863" y="61486"/>
                  </a:moveTo>
                  <a:cubicBezTo>
                    <a:pt x="62844" y="61486"/>
                    <a:pt x="62822" y="61489"/>
                    <a:pt x="62799" y="61495"/>
                  </a:cubicBezTo>
                  <a:lnTo>
                    <a:pt x="52739" y="62966"/>
                  </a:lnTo>
                  <a:cubicBezTo>
                    <a:pt x="52639" y="62999"/>
                    <a:pt x="52605" y="63099"/>
                    <a:pt x="52605" y="63166"/>
                  </a:cubicBezTo>
                  <a:cubicBezTo>
                    <a:pt x="52605" y="63233"/>
                    <a:pt x="52705" y="63300"/>
                    <a:pt x="52772" y="63300"/>
                  </a:cubicBezTo>
                  <a:lnTo>
                    <a:pt x="52806" y="63300"/>
                  </a:lnTo>
                  <a:lnTo>
                    <a:pt x="62899" y="61829"/>
                  </a:lnTo>
                  <a:cubicBezTo>
                    <a:pt x="62966" y="61829"/>
                    <a:pt x="63066" y="61762"/>
                    <a:pt x="62999" y="61629"/>
                  </a:cubicBezTo>
                  <a:cubicBezTo>
                    <a:pt x="62999" y="61546"/>
                    <a:pt x="62954" y="61486"/>
                    <a:pt x="62863" y="61486"/>
                  </a:cubicBezTo>
                  <a:close/>
                  <a:moveTo>
                    <a:pt x="103940" y="56515"/>
                  </a:moveTo>
                  <a:lnTo>
                    <a:pt x="112930" y="59757"/>
                  </a:lnTo>
                  <a:lnTo>
                    <a:pt x="108084" y="62865"/>
                  </a:lnTo>
                  <a:lnTo>
                    <a:pt x="106680" y="60091"/>
                  </a:lnTo>
                  <a:cubicBezTo>
                    <a:pt x="106630" y="60016"/>
                    <a:pt x="106580" y="59979"/>
                    <a:pt x="106516" y="59979"/>
                  </a:cubicBezTo>
                  <a:cubicBezTo>
                    <a:pt x="106494" y="59979"/>
                    <a:pt x="106471" y="59983"/>
                    <a:pt x="106446" y="59991"/>
                  </a:cubicBezTo>
                  <a:cubicBezTo>
                    <a:pt x="106380" y="60091"/>
                    <a:pt x="106346" y="60158"/>
                    <a:pt x="106313" y="60259"/>
                  </a:cubicBezTo>
                  <a:lnTo>
                    <a:pt x="107817" y="63266"/>
                  </a:lnTo>
                  <a:cubicBezTo>
                    <a:pt x="107884" y="63300"/>
                    <a:pt x="107917" y="63333"/>
                    <a:pt x="107950" y="63333"/>
                  </a:cubicBezTo>
                  <a:lnTo>
                    <a:pt x="108017" y="63333"/>
                  </a:lnTo>
                  <a:cubicBezTo>
                    <a:pt x="108051" y="63333"/>
                    <a:pt x="108051" y="63300"/>
                    <a:pt x="108084" y="63300"/>
                  </a:cubicBezTo>
                  <a:lnTo>
                    <a:pt x="113298" y="59924"/>
                  </a:lnTo>
                  <a:lnTo>
                    <a:pt x="114802" y="60459"/>
                  </a:lnTo>
                  <a:lnTo>
                    <a:pt x="113097" y="65539"/>
                  </a:lnTo>
                  <a:lnTo>
                    <a:pt x="102068" y="62431"/>
                  </a:lnTo>
                  <a:lnTo>
                    <a:pt x="103940" y="56515"/>
                  </a:lnTo>
                  <a:close/>
                  <a:moveTo>
                    <a:pt x="64603" y="66675"/>
                  </a:moveTo>
                  <a:lnTo>
                    <a:pt x="52572" y="68112"/>
                  </a:lnTo>
                  <a:cubicBezTo>
                    <a:pt x="52538" y="68146"/>
                    <a:pt x="52438" y="68213"/>
                    <a:pt x="52438" y="68313"/>
                  </a:cubicBezTo>
                  <a:cubicBezTo>
                    <a:pt x="52438" y="68380"/>
                    <a:pt x="52505" y="68480"/>
                    <a:pt x="52605" y="68480"/>
                  </a:cubicBezTo>
                  <a:lnTo>
                    <a:pt x="64637" y="67043"/>
                  </a:lnTo>
                  <a:cubicBezTo>
                    <a:pt x="64704" y="67043"/>
                    <a:pt x="64804" y="66976"/>
                    <a:pt x="64804" y="66842"/>
                  </a:cubicBezTo>
                  <a:cubicBezTo>
                    <a:pt x="64804" y="66776"/>
                    <a:pt x="64704" y="66675"/>
                    <a:pt x="64603" y="66675"/>
                  </a:cubicBezTo>
                  <a:close/>
                  <a:moveTo>
                    <a:pt x="81013" y="67310"/>
                  </a:moveTo>
                  <a:lnTo>
                    <a:pt x="80846" y="68781"/>
                  </a:lnTo>
                  <a:lnTo>
                    <a:pt x="79776" y="68781"/>
                  </a:lnTo>
                  <a:lnTo>
                    <a:pt x="79776" y="67310"/>
                  </a:lnTo>
                  <a:close/>
                  <a:moveTo>
                    <a:pt x="132582" y="51836"/>
                  </a:moveTo>
                  <a:lnTo>
                    <a:pt x="140335" y="53006"/>
                  </a:lnTo>
                  <a:lnTo>
                    <a:pt x="139466" y="55613"/>
                  </a:lnTo>
                  <a:lnTo>
                    <a:pt x="138631" y="59991"/>
                  </a:lnTo>
                  <a:lnTo>
                    <a:pt x="137795" y="70318"/>
                  </a:lnTo>
                  <a:lnTo>
                    <a:pt x="137662" y="70586"/>
                  </a:lnTo>
                  <a:lnTo>
                    <a:pt x="130643" y="68714"/>
                  </a:lnTo>
                  <a:lnTo>
                    <a:pt x="136024" y="59824"/>
                  </a:lnTo>
                  <a:cubicBezTo>
                    <a:pt x="136124" y="59724"/>
                    <a:pt x="136091" y="59624"/>
                    <a:pt x="135991" y="59557"/>
                  </a:cubicBezTo>
                  <a:cubicBezTo>
                    <a:pt x="135955" y="59533"/>
                    <a:pt x="135920" y="59522"/>
                    <a:pt x="135886" y="59522"/>
                  </a:cubicBezTo>
                  <a:cubicBezTo>
                    <a:pt x="135824" y="59522"/>
                    <a:pt x="135766" y="59559"/>
                    <a:pt x="135723" y="59624"/>
                  </a:cubicBezTo>
                  <a:lnTo>
                    <a:pt x="130309" y="68580"/>
                  </a:lnTo>
                  <a:lnTo>
                    <a:pt x="129206" y="68179"/>
                  </a:lnTo>
                  <a:lnTo>
                    <a:pt x="130877" y="61896"/>
                  </a:lnTo>
                  <a:cubicBezTo>
                    <a:pt x="130877" y="61829"/>
                    <a:pt x="130844" y="61729"/>
                    <a:pt x="130777" y="61696"/>
                  </a:cubicBezTo>
                  <a:cubicBezTo>
                    <a:pt x="130677" y="61696"/>
                    <a:pt x="130610" y="61729"/>
                    <a:pt x="130543" y="61829"/>
                  </a:cubicBezTo>
                  <a:lnTo>
                    <a:pt x="128872" y="68046"/>
                  </a:lnTo>
                  <a:lnTo>
                    <a:pt x="122455" y="65539"/>
                  </a:lnTo>
                  <a:lnTo>
                    <a:pt x="123090" y="63367"/>
                  </a:lnTo>
                  <a:lnTo>
                    <a:pt x="125530" y="64236"/>
                  </a:lnTo>
                  <a:cubicBezTo>
                    <a:pt x="125559" y="64255"/>
                    <a:pt x="125586" y="64263"/>
                    <a:pt x="125610" y="64263"/>
                  </a:cubicBezTo>
                  <a:cubicBezTo>
                    <a:pt x="125669" y="64263"/>
                    <a:pt x="125717" y="64216"/>
                    <a:pt x="125764" y="64169"/>
                  </a:cubicBezTo>
                  <a:cubicBezTo>
                    <a:pt x="125797" y="64069"/>
                    <a:pt x="125764" y="64002"/>
                    <a:pt x="125664" y="63968"/>
                  </a:cubicBezTo>
                  <a:lnTo>
                    <a:pt x="123190" y="63066"/>
                  </a:lnTo>
                  <a:lnTo>
                    <a:pt x="125797" y="57719"/>
                  </a:lnTo>
                  <a:lnTo>
                    <a:pt x="131011" y="58387"/>
                  </a:lnTo>
                  <a:cubicBezTo>
                    <a:pt x="131078" y="58487"/>
                    <a:pt x="131111" y="58521"/>
                    <a:pt x="131145" y="58521"/>
                  </a:cubicBezTo>
                  <a:lnTo>
                    <a:pt x="131178" y="58521"/>
                  </a:lnTo>
                  <a:cubicBezTo>
                    <a:pt x="131245" y="58521"/>
                    <a:pt x="131278" y="58487"/>
                    <a:pt x="131312" y="58454"/>
                  </a:cubicBezTo>
                  <a:lnTo>
                    <a:pt x="137428" y="59222"/>
                  </a:lnTo>
                  <a:lnTo>
                    <a:pt x="137461" y="59222"/>
                  </a:lnTo>
                  <a:cubicBezTo>
                    <a:pt x="137528" y="59222"/>
                    <a:pt x="137628" y="59156"/>
                    <a:pt x="137628" y="59055"/>
                  </a:cubicBezTo>
                  <a:cubicBezTo>
                    <a:pt x="137628" y="58955"/>
                    <a:pt x="137528" y="58855"/>
                    <a:pt x="137461" y="58855"/>
                  </a:cubicBezTo>
                  <a:lnTo>
                    <a:pt x="131345" y="58086"/>
                  </a:lnTo>
                  <a:lnTo>
                    <a:pt x="132582" y="51836"/>
                  </a:lnTo>
                  <a:close/>
                  <a:moveTo>
                    <a:pt x="6116" y="69650"/>
                  </a:moveTo>
                  <a:lnTo>
                    <a:pt x="6183" y="71054"/>
                  </a:lnTo>
                  <a:lnTo>
                    <a:pt x="401" y="71054"/>
                  </a:lnTo>
                  <a:lnTo>
                    <a:pt x="234" y="69884"/>
                  </a:lnTo>
                  <a:lnTo>
                    <a:pt x="6116" y="69650"/>
                  </a:lnTo>
                  <a:close/>
                  <a:moveTo>
                    <a:pt x="102035" y="62698"/>
                  </a:moveTo>
                  <a:lnTo>
                    <a:pt x="113064" y="65840"/>
                  </a:lnTo>
                  <a:lnTo>
                    <a:pt x="111861" y="69449"/>
                  </a:lnTo>
                  <a:lnTo>
                    <a:pt x="111259" y="71555"/>
                  </a:lnTo>
                  <a:lnTo>
                    <a:pt x="105912" y="70051"/>
                  </a:lnTo>
                  <a:lnTo>
                    <a:pt x="106714" y="66508"/>
                  </a:lnTo>
                  <a:cubicBezTo>
                    <a:pt x="106747" y="66441"/>
                    <a:pt x="106647" y="66308"/>
                    <a:pt x="106580" y="66308"/>
                  </a:cubicBezTo>
                  <a:cubicBezTo>
                    <a:pt x="106562" y="66302"/>
                    <a:pt x="106546" y="66299"/>
                    <a:pt x="106530" y="66299"/>
                  </a:cubicBezTo>
                  <a:cubicBezTo>
                    <a:pt x="106457" y="66299"/>
                    <a:pt x="106407" y="66359"/>
                    <a:pt x="106380" y="66441"/>
                  </a:cubicBezTo>
                  <a:lnTo>
                    <a:pt x="105577" y="69984"/>
                  </a:lnTo>
                  <a:lnTo>
                    <a:pt x="100197" y="68480"/>
                  </a:lnTo>
                  <a:lnTo>
                    <a:pt x="102035" y="62698"/>
                  </a:lnTo>
                  <a:close/>
                  <a:moveTo>
                    <a:pt x="122321" y="65873"/>
                  </a:moveTo>
                  <a:lnTo>
                    <a:pt x="130075" y="68881"/>
                  </a:lnTo>
                  <a:lnTo>
                    <a:pt x="128839" y="70886"/>
                  </a:lnTo>
                  <a:lnTo>
                    <a:pt x="124828" y="72624"/>
                  </a:lnTo>
                  <a:lnTo>
                    <a:pt x="120751" y="71321"/>
                  </a:lnTo>
                  <a:lnTo>
                    <a:pt x="122321" y="65873"/>
                  </a:lnTo>
                  <a:close/>
                  <a:moveTo>
                    <a:pt x="100063" y="68781"/>
                  </a:moveTo>
                  <a:lnTo>
                    <a:pt x="105511" y="70318"/>
                  </a:lnTo>
                  <a:lnTo>
                    <a:pt x="104942" y="72691"/>
                  </a:lnTo>
                  <a:lnTo>
                    <a:pt x="99261" y="71287"/>
                  </a:lnTo>
                  <a:lnTo>
                    <a:pt x="100063" y="68781"/>
                  </a:lnTo>
                  <a:close/>
                  <a:moveTo>
                    <a:pt x="6183" y="71388"/>
                  </a:moveTo>
                  <a:lnTo>
                    <a:pt x="6284" y="72825"/>
                  </a:lnTo>
                  <a:lnTo>
                    <a:pt x="635" y="73226"/>
                  </a:lnTo>
                  <a:lnTo>
                    <a:pt x="401" y="71388"/>
                  </a:lnTo>
                  <a:close/>
                  <a:moveTo>
                    <a:pt x="69474" y="69290"/>
                  </a:moveTo>
                  <a:cubicBezTo>
                    <a:pt x="69733" y="69290"/>
                    <a:pt x="70006" y="69371"/>
                    <a:pt x="70318" y="69516"/>
                  </a:cubicBezTo>
                  <a:lnTo>
                    <a:pt x="71354" y="73159"/>
                  </a:lnTo>
                  <a:lnTo>
                    <a:pt x="69349" y="73827"/>
                  </a:lnTo>
                  <a:lnTo>
                    <a:pt x="68246" y="70352"/>
                  </a:lnTo>
                  <a:cubicBezTo>
                    <a:pt x="68280" y="70185"/>
                    <a:pt x="68514" y="69616"/>
                    <a:pt x="69015" y="69382"/>
                  </a:cubicBezTo>
                  <a:cubicBezTo>
                    <a:pt x="69166" y="69319"/>
                    <a:pt x="69318" y="69290"/>
                    <a:pt x="69474" y="69290"/>
                  </a:cubicBezTo>
                  <a:close/>
                  <a:moveTo>
                    <a:pt x="12199" y="53608"/>
                  </a:moveTo>
                  <a:lnTo>
                    <a:pt x="14873" y="59557"/>
                  </a:lnTo>
                  <a:lnTo>
                    <a:pt x="8456" y="61061"/>
                  </a:lnTo>
                  <a:cubicBezTo>
                    <a:pt x="8356" y="61127"/>
                    <a:pt x="8289" y="61194"/>
                    <a:pt x="8322" y="61295"/>
                  </a:cubicBezTo>
                  <a:cubicBezTo>
                    <a:pt x="8322" y="61361"/>
                    <a:pt x="8422" y="61428"/>
                    <a:pt x="8489" y="61428"/>
                  </a:cubicBezTo>
                  <a:lnTo>
                    <a:pt x="8523" y="61428"/>
                  </a:lnTo>
                  <a:lnTo>
                    <a:pt x="15040" y="59857"/>
                  </a:lnTo>
                  <a:lnTo>
                    <a:pt x="20354" y="71689"/>
                  </a:lnTo>
                  <a:lnTo>
                    <a:pt x="21323" y="75131"/>
                  </a:lnTo>
                  <a:lnTo>
                    <a:pt x="9191" y="75499"/>
                  </a:lnTo>
                  <a:lnTo>
                    <a:pt x="6618" y="72925"/>
                  </a:lnTo>
                  <a:lnTo>
                    <a:pt x="6451" y="69650"/>
                  </a:lnTo>
                  <a:lnTo>
                    <a:pt x="8924" y="69516"/>
                  </a:lnTo>
                  <a:cubicBezTo>
                    <a:pt x="8991" y="69516"/>
                    <a:pt x="9091" y="69416"/>
                    <a:pt x="9091" y="69349"/>
                  </a:cubicBezTo>
                  <a:cubicBezTo>
                    <a:pt x="9091" y="69282"/>
                    <a:pt x="8991" y="69182"/>
                    <a:pt x="8924" y="69182"/>
                  </a:cubicBezTo>
                  <a:lnTo>
                    <a:pt x="6350" y="69316"/>
                  </a:lnTo>
                  <a:lnTo>
                    <a:pt x="769" y="61762"/>
                  </a:lnTo>
                  <a:lnTo>
                    <a:pt x="12199" y="53608"/>
                  </a:lnTo>
                  <a:close/>
                  <a:moveTo>
                    <a:pt x="115236" y="60593"/>
                  </a:moveTo>
                  <a:lnTo>
                    <a:pt x="122756" y="63300"/>
                  </a:lnTo>
                  <a:lnTo>
                    <a:pt x="120383" y="71388"/>
                  </a:lnTo>
                  <a:lnTo>
                    <a:pt x="119314" y="75799"/>
                  </a:lnTo>
                  <a:lnTo>
                    <a:pt x="104541" y="75799"/>
                  </a:lnTo>
                  <a:lnTo>
                    <a:pt x="105176" y="73059"/>
                  </a:lnTo>
                  <a:lnTo>
                    <a:pt x="109588" y="74162"/>
                  </a:lnTo>
                  <a:lnTo>
                    <a:pt x="109621" y="74162"/>
                  </a:lnTo>
                  <a:cubicBezTo>
                    <a:pt x="109722" y="74162"/>
                    <a:pt x="109789" y="74128"/>
                    <a:pt x="109789" y="74028"/>
                  </a:cubicBezTo>
                  <a:cubicBezTo>
                    <a:pt x="109822" y="73961"/>
                    <a:pt x="109755" y="73861"/>
                    <a:pt x="109688" y="73827"/>
                  </a:cubicBezTo>
                  <a:lnTo>
                    <a:pt x="105243" y="72725"/>
                  </a:lnTo>
                  <a:lnTo>
                    <a:pt x="105778" y="70385"/>
                  </a:lnTo>
                  <a:lnTo>
                    <a:pt x="111125" y="71889"/>
                  </a:lnTo>
                  <a:lnTo>
                    <a:pt x="110858" y="72959"/>
                  </a:lnTo>
                  <a:cubicBezTo>
                    <a:pt x="110858" y="73025"/>
                    <a:pt x="110891" y="73126"/>
                    <a:pt x="110958" y="73159"/>
                  </a:cubicBezTo>
                  <a:lnTo>
                    <a:pt x="111025" y="73159"/>
                  </a:lnTo>
                  <a:cubicBezTo>
                    <a:pt x="111092" y="73159"/>
                    <a:pt x="111125" y="73126"/>
                    <a:pt x="111192" y="73025"/>
                  </a:cubicBezTo>
                  <a:lnTo>
                    <a:pt x="111526" y="72023"/>
                  </a:lnTo>
                  <a:lnTo>
                    <a:pt x="112295" y="72223"/>
                  </a:lnTo>
                  <a:lnTo>
                    <a:pt x="112362" y="72223"/>
                  </a:lnTo>
                  <a:cubicBezTo>
                    <a:pt x="112429" y="72223"/>
                    <a:pt x="112462" y="72190"/>
                    <a:pt x="112529" y="72123"/>
                  </a:cubicBezTo>
                  <a:cubicBezTo>
                    <a:pt x="112529" y="72023"/>
                    <a:pt x="112462" y="71956"/>
                    <a:pt x="112395" y="71889"/>
                  </a:cubicBezTo>
                  <a:lnTo>
                    <a:pt x="111593" y="71689"/>
                  </a:lnTo>
                  <a:lnTo>
                    <a:pt x="112195" y="69550"/>
                  </a:lnTo>
                  <a:lnTo>
                    <a:pt x="115236" y="60593"/>
                  </a:lnTo>
                  <a:close/>
                  <a:moveTo>
                    <a:pt x="120650" y="71655"/>
                  </a:moveTo>
                  <a:lnTo>
                    <a:pt x="124728" y="72959"/>
                  </a:lnTo>
                  <a:lnTo>
                    <a:pt x="125831" y="75833"/>
                  </a:lnTo>
                  <a:lnTo>
                    <a:pt x="119748" y="75833"/>
                  </a:lnTo>
                  <a:lnTo>
                    <a:pt x="120650" y="71655"/>
                  </a:lnTo>
                  <a:close/>
                  <a:moveTo>
                    <a:pt x="32252" y="74195"/>
                  </a:moveTo>
                  <a:lnTo>
                    <a:pt x="30180" y="78139"/>
                  </a:lnTo>
                  <a:lnTo>
                    <a:pt x="23963" y="78272"/>
                  </a:lnTo>
                  <a:lnTo>
                    <a:pt x="23495" y="75198"/>
                  </a:lnTo>
                  <a:lnTo>
                    <a:pt x="32252" y="74195"/>
                  </a:lnTo>
                  <a:close/>
                  <a:moveTo>
                    <a:pt x="97886" y="73852"/>
                  </a:moveTo>
                  <a:cubicBezTo>
                    <a:pt x="97824" y="73852"/>
                    <a:pt x="97751" y="73912"/>
                    <a:pt x="97724" y="73995"/>
                  </a:cubicBezTo>
                  <a:lnTo>
                    <a:pt x="96320" y="79375"/>
                  </a:lnTo>
                  <a:cubicBezTo>
                    <a:pt x="96253" y="79442"/>
                    <a:pt x="96353" y="79542"/>
                    <a:pt x="96420" y="79576"/>
                  </a:cubicBezTo>
                  <a:lnTo>
                    <a:pt x="96487" y="79576"/>
                  </a:lnTo>
                  <a:cubicBezTo>
                    <a:pt x="96554" y="79576"/>
                    <a:pt x="96587" y="79542"/>
                    <a:pt x="96654" y="79442"/>
                  </a:cubicBezTo>
                  <a:lnTo>
                    <a:pt x="98058" y="74061"/>
                  </a:lnTo>
                  <a:cubicBezTo>
                    <a:pt x="98091" y="73995"/>
                    <a:pt x="98024" y="73894"/>
                    <a:pt x="97924" y="73861"/>
                  </a:cubicBezTo>
                  <a:cubicBezTo>
                    <a:pt x="97912" y="73855"/>
                    <a:pt x="97899" y="73852"/>
                    <a:pt x="97886" y="73852"/>
                  </a:cubicBezTo>
                  <a:close/>
                  <a:moveTo>
                    <a:pt x="100261" y="75189"/>
                  </a:moveTo>
                  <a:cubicBezTo>
                    <a:pt x="100206" y="75189"/>
                    <a:pt x="100151" y="75249"/>
                    <a:pt x="100096" y="75331"/>
                  </a:cubicBezTo>
                  <a:lnTo>
                    <a:pt x="98893" y="79643"/>
                  </a:lnTo>
                  <a:cubicBezTo>
                    <a:pt x="98860" y="79710"/>
                    <a:pt x="98927" y="79810"/>
                    <a:pt x="99027" y="79843"/>
                  </a:cubicBezTo>
                  <a:lnTo>
                    <a:pt x="99060" y="79843"/>
                  </a:lnTo>
                  <a:cubicBezTo>
                    <a:pt x="99161" y="79843"/>
                    <a:pt x="99194" y="79810"/>
                    <a:pt x="99227" y="79710"/>
                  </a:cubicBezTo>
                  <a:lnTo>
                    <a:pt x="100431" y="75398"/>
                  </a:lnTo>
                  <a:cubicBezTo>
                    <a:pt x="100497" y="75331"/>
                    <a:pt x="100397" y="75231"/>
                    <a:pt x="100297" y="75198"/>
                  </a:cubicBezTo>
                  <a:cubicBezTo>
                    <a:pt x="100285" y="75192"/>
                    <a:pt x="100273" y="75189"/>
                    <a:pt x="100261" y="75189"/>
                  </a:cubicBezTo>
                  <a:close/>
                  <a:moveTo>
                    <a:pt x="130409" y="69015"/>
                  </a:moveTo>
                  <a:lnTo>
                    <a:pt x="137461" y="70886"/>
                  </a:lnTo>
                  <a:lnTo>
                    <a:pt x="136826" y="72691"/>
                  </a:lnTo>
                  <a:lnTo>
                    <a:pt x="135757" y="75231"/>
                  </a:lnTo>
                  <a:lnTo>
                    <a:pt x="129941" y="75231"/>
                  </a:lnTo>
                  <a:cubicBezTo>
                    <a:pt x="129841" y="75231"/>
                    <a:pt x="129774" y="75331"/>
                    <a:pt x="129774" y="75398"/>
                  </a:cubicBezTo>
                  <a:cubicBezTo>
                    <a:pt x="129774" y="75499"/>
                    <a:pt x="129841" y="75565"/>
                    <a:pt x="129941" y="75565"/>
                  </a:cubicBezTo>
                  <a:lnTo>
                    <a:pt x="135590" y="75565"/>
                  </a:lnTo>
                  <a:lnTo>
                    <a:pt x="133584" y="80311"/>
                  </a:lnTo>
                  <a:lnTo>
                    <a:pt x="128437" y="75866"/>
                  </a:lnTo>
                  <a:cubicBezTo>
                    <a:pt x="128437" y="75833"/>
                    <a:pt x="128404" y="75833"/>
                    <a:pt x="128404" y="75833"/>
                  </a:cubicBezTo>
                  <a:lnTo>
                    <a:pt x="126265" y="75833"/>
                  </a:lnTo>
                  <a:lnTo>
                    <a:pt x="125095" y="72892"/>
                  </a:lnTo>
                  <a:lnTo>
                    <a:pt x="128905" y="71287"/>
                  </a:lnTo>
                  <a:lnTo>
                    <a:pt x="130911" y="75031"/>
                  </a:lnTo>
                  <a:cubicBezTo>
                    <a:pt x="130944" y="75064"/>
                    <a:pt x="131011" y="75131"/>
                    <a:pt x="131078" y="75131"/>
                  </a:cubicBezTo>
                  <a:lnTo>
                    <a:pt x="131145" y="75131"/>
                  </a:lnTo>
                  <a:cubicBezTo>
                    <a:pt x="131245" y="75031"/>
                    <a:pt x="131278" y="74930"/>
                    <a:pt x="131245" y="74864"/>
                  </a:cubicBezTo>
                  <a:lnTo>
                    <a:pt x="129173" y="71054"/>
                  </a:lnTo>
                  <a:lnTo>
                    <a:pt x="130409" y="69015"/>
                  </a:lnTo>
                  <a:close/>
                  <a:moveTo>
                    <a:pt x="128337" y="76301"/>
                  </a:moveTo>
                  <a:lnTo>
                    <a:pt x="133083" y="80345"/>
                  </a:lnTo>
                  <a:lnTo>
                    <a:pt x="133083" y="80345"/>
                  </a:lnTo>
                  <a:lnTo>
                    <a:pt x="127167" y="79743"/>
                  </a:lnTo>
                  <a:lnTo>
                    <a:pt x="128337" y="76301"/>
                  </a:lnTo>
                  <a:close/>
                  <a:moveTo>
                    <a:pt x="30079" y="78508"/>
                  </a:moveTo>
                  <a:lnTo>
                    <a:pt x="30079" y="80712"/>
                  </a:lnTo>
                  <a:lnTo>
                    <a:pt x="24331" y="80980"/>
                  </a:lnTo>
                  <a:lnTo>
                    <a:pt x="23997" y="78674"/>
                  </a:lnTo>
                  <a:lnTo>
                    <a:pt x="30079" y="78508"/>
                  </a:lnTo>
                  <a:close/>
                  <a:moveTo>
                    <a:pt x="54042" y="68814"/>
                  </a:moveTo>
                  <a:cubicBezTo>
                    <a:pt x="53942" y="68814"/>
                    <a:pt x="53875" y="68881"/>
                    <a:pt x="53875" y="68981"/>
                  </a:cubicBezTo>
                  <a:lnTo>
                    <a:pt x="53608" y="72658"/>
                  </a:lnTo>
                  <a:lnTo>
                    <a:pt x="53608" y="72691"/>
                  </a:lnTo>
                  <a:lnTo>
                    <a:pt x="55747" y="81046"/>
                  </a:lnTo>
                  <a:cubicBezTo>
                    <a:pt x="55747" y="81113"/>
                    <a:pt x="55814" y="81180"/>
                    <a:pt x="55914" y="81180"/>
                  </a:cubicBezTo>
                  <a:lnTo>
                    <a:pt x="55947" y="81180"/>
                  </a:lnTo>
                  <a:cubicBezTo>
                    <a:pt x="56047" y="81113"/>
                    <a:pt x="56081" y="81046"/>
                    <a:pt x="56081" y="80980"/>
                  </a:cubicBezTo>
                  <a:lnTo>
                    <a:pt x="53942" y="72658"/>
                  </a:lnTo>
                  <a:lnTo>
                    <a:pt x="54209" y="69015"/>
                  </a:lnTo>
                  <a:cubicBezTo>
                    <a:pt x="54209" y="68881"/>
                    <a:pt x="54109" y="68814"/>
                    <a:pt x="54042" y="68814"/>
                  </a:cubicBezTo>
                  <a:close/>
                  <a:moveTo>
                    <a:pt x="0" y="77203"/>
                  </a:moveTo>
                  <a:lnTo>
                    <a:pt x="0" y="77604"/>
                  </a:lnTo>
                  <a:lnTo>
                    <a:pt x="9492" y="84021"/>
                  </a:lnTo>
                  <a:cubicBezTo>
                    <a:pt x="9492" y="84054"/>
                    <a:pt x="9525" y="84054"/>
                    <a:pt x="9592" y="84054"/>
                  </a:cubicBezTo>
                  <a:cubicBezTo>
                    <a:pt x="9626" y="84054"/>
                    <a:pt x="9692" y="84021"/>
                    <a:pt x="9692" y="83987"/>
                  </a:cubicBezTo>
                  <a:cubicBezTo>
                    <a:pt x="9759" y="83887"/>
                    <a:pt x="9759" y="83820"/>
                    <a:pt x="9659" y="83720"/>
                  </a:cubicBezTo>
                  <a:lnTo>
                    <a:pt x="0" y="77203"/>
                  </a:lnTo>
                  <a:close/>
                  <a:moveTo>
                    <a:pt x="86294" y="66174"/>
                  </a:moveTo>
                  <a:lnTo>
                    <a:pt x="92844" y="69015"/>
                  </a:lnTo>
                  <a:lnTo>
                    <a:pt x="91474" y="74596"/>
                  </a:lnTo>
                  <a:lnTo>
                    <a:pt x="91474" y="74663"/>
                  </a:lnTo>
                  <a:lnTo>
                    <a:pt x="91708" y="84188"/>
                  </a:lnTo>
                  <a:lnTo>
                    <a:pt x="84556" y="83820"/>
                  </a:lnTo>
                  <a:lnTo>
                    <a:pt x="86294" y="66174"/>
                  </a:lnTo>
                  <a:close/>
                  <a:moveTo>
                    <a:pt x="69683" y="85191"/>
                  </a:moveTo>
                  <a:lnTo>
                    <a:pt x="69750" y="85358"/>
                  </a:lnTo>
                  <a:lnTo>
                    <a:pt x="69449" y="86995"/>
                  </a:lnTo>
                  <a:lnTo>
                    <a:pt x="66174" y="86895"/>
                  </a:lnTo>
                  <a:lnTo>
                    <a:pt x="69683" y="85191"/>
                  </a:lnTo>
                  <a:close/>
                  <a:moveTo>
                    <a:pt x="4152" y="86051"/>
                  </a:moveTo>
                  <a:cubicBezTo>
                    <a:pt x="4137" y="86051"/>
                    <a:pt x="4123" y="86054"/>
                    <a:pt x="4111" y="86060"/>
                  </a:cubicBezTo>
                  <a:lnTo>
                    <a:pt x="0" y="86895"/>
                  </a:lnTo>
                  <a:lnTo>
                    <a:pt x="0" y="87229"/>
                  </a:lnTo>
                  <a:lnTo>
                    <a:pt x="4178" y="86394"/>
                  </a:lnTo>
                  <a:cubicBezTo>
                    <a:pt x="4278" y="86360"/>
                    <a:pt x="4312" y="86260"/>
                    <a:pt x="4312" y="86193"/>
                  </a:cubicBezTo>
                  <a:cubicBezTo>
                    <a:pt x="4312" y="86111"/>
                    <a:pt x="4221" y="86051"/>
                    <a:pt x="4152" y="86051"/>
                  </a:cubicBezTo>
                  <a:close/>
                  <a:moveTo>
                    <a:pt x="40536" y="83613"/>
                  </a:moveTo>
                  <a:cubicBezTo>
                    <a:pt x="40526" y="83613"/>
                    <a:pt x="40516" y="83615"/>
                    <a:pt x="40507" y="83620"/>
                  </a:cubicBezTo>
                  <a:cubicBezTo>
                    <a:pt x="40406" y="83620"/>
                    <a:pt x="40340" y="83720"/>
                    <a:pt x="40340" y="83787"/>
                  </a:cubicBezTo>
                  <a:lnTo>
                    <a:pt x="40774" y="88065"/>
                  </a:lnTo>
                  <a:lnTo>
                    <a:pt x="41108" y="88031"/>
                  </a:lnTo>
                  <a:lnTo>
                    <a:pt x="40674" y="83720"/>
                  </a:lnTo>
                  <a:cubicBezTo>
                    <a:pt x="40674" y="83691"/>
                    <a:pt x="40600" y="83613"/>
                    <a:pt x="40536" y="83613"/>
                  </a:cubicBezTo>
                  <a:close/>
                  <a:moveTo>
                    <a:pt x="50399" y="803"/>
                  </a:moveTo>
                  <a:lnTo>
                    <a:pt x="55981" y="4546"/>
                  </a:lnTo>
                  <a:lnTo>
                    <a:pt x="55212" y="6183"/>
                  </a:lnTo>
                  <a:lnTo>
                    <a:pt x="55145" y="6150"/>
                  </a:lnTo>
                  <a:lnTo>
                    <a:pt x="49965" y="2607"/>
                  </a:lnTo>
                  <a:cubicBezTo>
                    <a:pt x="49935" y="2577"/>
                    <a:pt x="49891" y="2561"/>
                    <a:pt x="49849" y="2561"/>
                  </a:cubicBezTo>
                  <a:cubicBezTo>
                    <a:pt x="49798" y="2561"/>
                    <a:pt x="49749" y="2585"/>
                    <a:pt x="49731" y="2641"/>
                  </a:cubicBezTo>
                  <a:cubicBezTo>
                    <a:pt x="49697" y="2708"/>
                    <a:pt x="49697" y="2841"/>
                    <a:pt x="49764" y="2875"/>
                  </a:cubicBezTo>
                  <a:lnTo>
                    <a:pt x="54945" y="6451"/>
                  </a:lnTo>
                  <a:cubicBezTo>
                    <a:pt x="54978" y="6484"/>
                    <a:pt x="54978" y="6484"/>
                    <a:pt x="55011" y="6484"/>
                  </a:cubicBezTo>
                  <a:lnTo>
                    <a:pt x="54510" y="7487"/>
                  </a:lnTo>
                  <a:lnTo>
                    <a:pt x="54510" y="7554"/>
                  </a:lnTo>
                  <a:lnTo>
                    <a:pt x="54510" y="7587"/>
                  </a:lnTo>
                  <a:cubicBezTo>
                    <a:pt x="54577" y="7587"/>
                    <a:pt x="54577" y="7654"/>
                    <a:pt x="54577" y="7654"/>
                  </a:cubicBezTo>
                  <a:lnTo>
                    <a:pt x="56582" y="10394"/>
                  </a:lnTo>
                  <a:lnTo>
                    <a:pt x="55145" y="11364"/>
                  </a:lnTo>
                  <a:lnTo>
                    <a:pt x="53741" y="10829"/>
                  </a:lnTo>
                  <a:cubicBezTo>
                    <a:pt x="53725" y="10795"/>
                    <a:pt x="53700" y="10779"/>
                    <a:pt x="53675" y="10779"/>
                  </a:cubicBezTo>
                  <a:cubicBezTo>
                    <a:pt x="53650" y="10779"/>
                    <a:pt x="53624" y="10795"/>
                    <a:pt x="53608" y="10829"/>
                  </a:cubicBezTo>
                  <a:cubicBezTo>
                    <a:pt x="53574" y="10862"/>
                    <a:pt x="53541" y="10896"/>
                    <a:pt x="53541" y="10929"/>
                  </a:cubicBezTo>
                  <a:lnTo>
                    <a:pt x="53207" y="12266"/>
                  </a:lnTo>
                  <a:lnTo>
                    <a:pt x="48728" y="8924"/>
                  </a:lnTo>
                  <a:cubicBezTo>
                    <a:pt x="48692" y="8912"/>
                    <a:pt x="48655" y="8904"/>
                    <a:pt x="48620" y="8904"/>
                  </a:cubicBezTo>
                  <a:cubicBezTo>
                    <a:pt x="48559" y="8904"/>
                    <a:pt x="48503" y="8927"/>
                    <a:pt x="48461" y="8991"/>
                  </a:cubicBezTo>
                  <a:cubicBezTo>
                    <a:pt x="48427" y="9057"/>
                    <a:pt x="48427" y="9191"/>
                    <a:pt x="48528" y="9225"/>
                  </a:cubicBezTo>
                  <a:lnTo>
                    <a:pt x="53140" y="12667"/>
                  </a:lnTo>
                  <a:lnTo>
                    <a:pt x="53140" y="13937"/>
                  </a:lnTo>
                  <a:lnTo>
                    <a:pt x="50633" y="16778"/>
                  </a:lnTo>
                  <a:lnTo>
                    <a:pt x="48929" y="16945"/>
                  </a:lnTo>
                  <a:cubicBezTo>
                    <a:pt x="48795" y="16945"/>
                    <a:pt x="48762" y="17045"/>
                    <a:pt x="48762" y="17112"/>
                  </a:cubicBezTo>
                  <a:cubicBezTo>
                    <a:pt x="48762" y="17212"/>
                    <a:pt x="48862" y="17279"/>
                    <a:pt x="48929" y="17279"/>
                  </a:cubicBezTo>
                  <a:lnTo>
                    <a:pt x="50734" y="17112"/>
                  </a:lnTo>
                  <a:cubicBezTo>
                    <a:pt x="50767" y="17112"/>
                    <a:pt x="50800" y="17112"/>
                    <a:pt x="50867" y="17079"/>
                  </a:cubicBezTo>
                  <a:lnTo>
                    <a:pt x="53307" y="14271"/>
                  </a:lnTo>
                  <a:lnTo>
                    <a:pt x="55580" y="16109"/>
                  </a:lnTo>
                  <a:lnTo>
                    <a:pt x="55747" y="16477"/>
                  </a:lnTo>
                  <a:lnTo>
                    <a:pt x="46456" y="25501"/>
                  </a:lnTo>
                  <a:lnTo>
                    <a:pt x="44885" y="23729"/>
                  </a:lnTo>
                  <a:lnTo>
                    <a:pt x="49898" y="19251"/>
                  </a:lnTo>
                  <a:cubicBezTo>
                    <a:pt x="49931" y="19184"/>
                    <a:pt x="49965" y="19084"/>
                    <a:pt x="49898" y="19017"/>
                  </a:cubicBezTo>
                  <a:cubicBezTo>
                    <a:pt x="49843" y="18980"/>
                    <a:pt x="49798" y="18954"/>
                    <a:pt x="49752" y="18954"/>
                  </a:cubicBezTo>
                  <a:cubicBezTo>
                    <a:pt x="49714" y="18954"/>
                    <a:pt x="49676" y="18972"/>
                    <a:pt x="49631" y="19017"/>
                  </a:cubicBezTo>
                  <a:lnTo>
                    <a:pt x="44718" y="23529"/>
                  </a:lnTo>
                  <a:lnTo>
                    <a:pt x="42178" y="20688"/>
                  </a:lnTo>
                  <a:lnTo>
                    <a:pt x="48929" y="16377"/>
                  </a:lnTo>
                  <a:cubicBezTo>
                    <a:pt x="49029" y="16276"/>
                    <a:pt x="49029" y="16210"/>
                    <a:pt x="48962" y="16109"/>
                  </a:cubicBezTo>
                  <a:cubicBezTo>
                    <a:pt x="48923" y="16070"/>
                    <a:pt x="48872" y="16054"/>
                    <a:pt x="48824" y="16054"/>
                  </a:cubicBezTo>
                  <a:cubicBezTo>
                    <a:pt x="48789" y="16054"/>
                    <a:pt x="48756" y="16062"/>
                    <a:pt x="48728" y="16076"/>
                  </a:cubicBezTo>
                  <a:lnTo>
                    <a:pt x="41910" y="20421"/>
                  </a:lnTo>
                  <a:lnTo>
                    <a:pt x="39771" y="18048"/>
                  </a:lnTo>
                  <a:lnTo>
                    <a:pt x="45219" y="14271"/>
                  </a:lnTo>
                  <a:cubicBezTo>
                    <a:pt x="45286" y="14204"/>
                    <a:pt x="45286" y="14104"/>
                    <a:pt x="45252" y="14037"/>
                  </a:cubicBezTo>
                  <a:cubicBezTo>
                    <a:pt x="45213" y="13998"/>
                    <a:pt x="45163" y="13982"/>
                    <a:pt x="45114" y="13982"/>
                  </a:cubicBezTo>
                  <a:cubicBezTo>
                    <a:pt x="45080" y="13982"/>
                    <a:pt x="45046" y="13990"/>
                    <a:pt x="45019" y="14004"/>
                  </a:cubicBezTo>
                  <a:lnTo>
                    <a:pt x="39537" y="17814"/>
                  </a:lnTo>
                  <a:lnTo>
                    <a:pt x="37599" y="15675"/>
                  </a:lnTo>
                  <a:lnTo>
                    <a:pt x="43849" y="9425"/>
                  </a:lnTo>
                  <a:cubicBezTo>
                    <a:pt x="43916" y="9358"/>
                    <a:pt x="43916" y="9258"/>
                    <a:pt x="43849" y="9191"/>
                  </a:cubicBezTo>
                  <a:cubicBezTo>
                    <a:pt x="43799" y="9158"/>
                    <a:pt x="43757" y="9141"/>
                    <a:pt x="43715" y="9141"/>
                  </a:cubicBezTo>
                  <a:cubicBezTo>
                    <a:pt x="43673" y="9141"/>
                    <a:pt x="43632" y="9158"/>
                    <a:pt x="43581" y="9191"/>
                  </a:cubicBezTo>
                  <a:lnTo>
                    <a:pt x="37399" y="15374"/>
                  </a:lnTo>
                  <a:lnTo>
                    <a:pt x="34524" y="12099"/>
                  </a:lnTo>
                  <a:lnTo>
                    <a:pt x="40340" y="5715"/>
                  </a:lnTo>
                  <a:cubicBezTo>
                    <a:pt x="40406" y="5649"/>
                    <a:pt x="40406" y="5548"/>
                    <a:pt x="40340" y="5481"/>
                  </a:cubicBezTo>
                  <a:cubicBezTo>
                    <a:pt x="40289" y="5431"/>
                    <a:pt x="40248" y="5406"/>
                    <a:pt x="40206" y="5406"/>
                  </a:cubicBezTo>
                  <a:cubicBezTo>
                    <a:pt x="40164" y="5406"/>
                    <a:pt x="40122" y="5431"/>
                    <a:pt x="40072" y="5481"/>
                  </a:cubicBezTo>
                  <a:lnTo>
                    <a:pt x="34257" y="11865"/>
                  </a:lnTo>
                  <a:lnTo>
                    <a:pt x="30146" y="8356"/>
                  </a:lnTo>
                  <a:lnTo>
                    <a:pt x="36931" y="2306"/>
                  </a:lnTo>
                  <a:lnTo>
                    <a:pt x="37766" y="1270"/>
                  </a:lnTo>
                  <a:lnTo>
                    <a:pt x="37332" y="1304"/>
                  </a:lnTo>
                  <a:lnTo>
                    <a:pt x="36697" y="2106"/>
                  </a:lnTo>
                  <a:lnTo>
                    <a:pt x="29912" y="8021"/>
                  </a:lnTo>
                  <a:lnTo>
                    <a:pt x="27138" y="5649"/>
                  </a:lnTo>
                  <a:lnTo>
                    <a:pt x="30514" y="1805"/>
                  </a:lnTo>
                  <a:lnTo>
                    <a:pt x="30012" y="1839"/>
                  </a:lnTo>
                  <a:lnTo>
                    <a:pt x="26871" y="5448"/>
                  </a:lnTo>
                  <a:lnTo>
                    <a:pt x="24498" y="3443"/>
                  </a:lnTo>
                  <a:lnTo>
                    <a:pt x="25200" y="2173"/>
                  </a:lnTo>
                  <a:lnTo>
                    <a:pt x="24799" y="2206"/>
                  </a:lnTo>
                  <a:lnTo>
                    <a:pt x="24197" y="3209"/>
                  </a:lnTo>
                  <a:lnTo>
                    <a:pt x="23195" y="2340"/>
                  </a:lnTo>
                  <a:lnTo>
                    <a:pt x="22693" y="2373"/>
                  </a:lnTo>
                  <a:lnTo>
                    <a:pt x="24030" y="3510"/>
                  </a:lnTo>
                  <a:lnTo>
                    <a:pt x="22025" y="6952"/>
                  </a:lnTo>
                  <a:lnTo>
                    <a:pt x="18349" y="3677"/>
                  </a:lnTo>
                  <a:lnTo>
                    <a:pt x="19318" y="2641"/>
                  </a:lnTo>
                  <a:lnTo>
                    <a:pt x="18816" y="2674"/>
                  </a:lnTo>
                  <a:lnTo>
                    <a:pt x="18115" y="3476"/>
                  </a:lnTo>
                  <a:lnTo>
                    <a:pt x="17346" y="2808"/>
                  </a:lnTo>
                  <a:lnTo>
                    <a:pt x="16878" y="2841"/>
                  </a:lnTo>
                  <a:lnTo>
                    <a:pt x="17881" y="3710"/>
                  </a:lnTo>
                  <a:lnTo>
                    <a:pt x="15474" y="6350"/>
                  </a:lnTo>
                  <a:lnTo>
                    <a:pt x="11965" y="3209"/>
                  </a:lnTo>
                  <a:lnTo>
                    <a:pt x="11497" y="3276"/>
                  </a:lnTo>
                  <a:lnTo>
                    <a:pt x="15207" y="6651"/>
                  </a:lnTo>
                  <a:lnTo>
                    <a:pt x="13436" y="9057"/>
                  </a:lnTo>
                  <a:lnTo>
                    <a:pt x="9291" y="5448"/>
                  </a:lnTo>
                  <a:cubicBezTo>
                    <a:pt x="9241" y="5398"/>
                    <a:pt x="9191" y="5373"/>
                    <a:pt x="9145" y="5373"/>
                  </a:cubicBezTo>
                  <a:cubicBezTo>
                    <a:pt x="9099" y="5373"/>
                    <a:pt x="9057" y="5398"/>
                    <a:pt x="9024" y="5448"/>
                  </a:cubicBezTo>
                  <a:cubicBezTo>
                    <a:pt x="8957" y="5515"/>
                    <a:pt x="8957" y="5649"/>
                    <a:pt x="9024" y="5682"/>
                  </a:cubicBezTo>
                  <a:lnTo>
                    <a:pt x="13168" y="9325"/>
                  </a:lnTo>
                  <a:lnTo>
                    <a:pt x="13101" y="9392"/>
                  </a:lnTo>
                  <a:cubicBezTo>
                    <a:pt x="13001" y="9492"/>
                    <a:pt x="13001" y="9559"/>
                    <a:pt x="13101" y="9659"/>
                  </a:cubicBezTo>
                  <a:cubicBezTo>
                    <a:pt x="13135" y="9692"/>
                    <a:pt x="13168" y="9692"/>
                    <a:pt x="13202" y="9692"/>
                  </a:cubicBezTo>
                  <a:cubicBezTo>
                    <a:pt x="13269" y="9692"/>
                    <a:pt x="13302" y="9692"/>
                    <a:pt x="13335" y="9659"/>
                  </a:cubicBezTo>
                  <a:lnTo>
                    <a:pt x="13436" y="9559"/>
                  </a:lnTo>
                  <a:lnTo>
                    <a:pt x="17847" y="13469"/>
                  </a:lnTo>
                  <a:lnTo>
                    <a:pt x="14605" y="17212"/>
                  </a:lnTo>
                  <a:cubicBezTo>
                    <a:pt x="14539" y="17246"/>
                    <a:pt x="14539" y="17312"/>
                    <a:pt x="14539" y="17346"/>
                  </a:cubicBezTo>
                  <a:cubicBezTo>
                    <a:pt x="14539" y="17379"/>
                    <a:pt x="14539" y="17413"/>
                    <a:pt x="14605" y="17480"/>
                  </a:cubicBezTo>
                  <a:lnTo>
                    <a:pt x="17179" y="19652"/>
                  </a:lnTo>
                  <a:lnTo>
                    <a:pt x="13502" y="22860"/>
                  </a:lnTo>
                  <a:lnTo>
                    <a:pt x="11798" y="24398"/>
                  </a:lnTo>
                  <a:lnTo>
                    <a:pt x="2808" y="13536"/>
                  </a:lnTo>
                  <a:lnTo>
                    <a:pt x="3844" y="12366"/>
                  </a:lnTo>
                  <a:cubicBezTo>
                    <a:pt x="3944" y="12299"/>
                    <a:pt x="3944" y="12166"/>
                    <a:pt x="3844" y="12132"/>
                  </a:cubicBezTo>
                  <a:cubicBezTo>
                    <a:pt x="3810" y="12082"/>
                    <a:pt x="3760" y="12057"/>
                    <a:pt x="3714" y="12057"/>
                  </a:cubicBezTo>
                  <a:cubicBezTo>
                    <a:pt x="3668" y="12057"/>
                    <a:pt x="3627" y="12082"/>
                    <a:pt x="3610" y="12132"/>
                  </a:cubicBezTo>
                  <a:lnTo>
                    <a:pt x="2607" y="13235"/>
                  </a:lnTo>
                  <a:lnTo>
                    <a:pt x="2507" y="13168"/>
                  </a:lnTo>
                  <a:cubicBezTo>
                    <a:pt x="2484" y="13145"/>
                    <a:pt x="2445" y="13106"/>
                    <a:pt x="2390" y="13106"/>
                  </a:cubicBezTo>
                  <a:cubicBezTo>
                    <a:pt x="2365" y="13106"/>
                    <a:pt x="2338" y="13114"/>
                    <a:pt x="2306" y="13135"/>
                  </a:cubicBezTo>
                  <a:cubicBezTo>
                    <a:pt x="2240" y="13168"/>
                    <a:pt x="2173" y="13202"/>
                    <a:pt x="2173" y="13302"/>
                  </a:cubicBezTo>
                  <a:lnTo>
                    <a:pt x="2240" y="13670"/>
                  </a:lnTo>
                  <a:lnTo>
                    <a:pt x="167" y="16009"/>
                  </a:lnTo>
                  <a:lnTo>
                    <a:pt x="167" y="16510"/>
                  </a:lnTo>
                  <a:lnTo>
                    <a:pt x="2240" y="14137"/>
                  </a:lnTo>
                  <a:lnTo>
                    <a:pt x="2641" y="19351"/>
                  </a:lnTo>
                  <a:lnTo>
                    <a:pt x="167" y="17379"/>
                  </a:lnTo>
                  <a:lnTo>
                    <a:pt x="167" y="17814"/>
                  </a:lnTo>
                  <a:lnTo>
                    <a:pt x="2674" y="19819"/>
                  </a:lnTo>
                  <a:lnTo>
                    <a:pt x="2674" y="19886"/>
                  </a:lnTo>
                  <a:lnTo>
                    <a:pt x="2674" y="19919"/>
                  </a:lnTo>
                  <a:lnTo>
                    <a:pt x="5916" y="29611"/>
                  </a:lnTo>
                  <a:lnTo>
                    <a:pt x="4512" y="30881"/>
                  </a:lnTo>
                  <a:lnTo>
                    <a:pt x="4445" y="30948"/>
                  </a:lnTo>
                  <a:cubicBezTo>
                    <a:pt x="4412" y="30948"/>
                    <a:pt x="4412" y="30915"/>
                    <a:pt x="4412" y="30915"/>
                  </a:cubicBezTo>
                  <a:lnTo>
                    <a:pt x="1270" y="27071"/>
                  </a:lnTo>
                  <a:lnTo>
                    <a:pt x="1504" y="26837"/>
                  </a:lnTo>
                  <a:cubicBezTo>
                    <a:pt x="1504" y="26771"/>
                    <a:pt x="1571" y="26737"/>
                    <a:pt x="1571" y="26704"/>
                  </a:cubicBezTo>
                  <a:cubicBezTo>
                    <a:pt x="1571" y="26670"/>
                    <a:pt x="1571" y="26604"/>
                    <a:pt x="1504" y="26570"/>
                  </a:cubicBezTo>
                  <a:lnTo>
                    <a:pt x="101" y="25200"/>
                  </a:lnTo>
                  <a:lnTo>
                    <a:pt x="101" y="25668"/>
                  </a:lnTo>
                  <a:lnTo>
                    <a:pt x="1137" y="26704"/>
                  </a:lnTo>
                  <a:lnTo>
                    <a:pt x="268" y="27506"/>
                  </a:lnTo>
                  <a:lnTo>
                    <a:pt x="101" y="27339"/>
                  </a:lnTo>
                  <a:lnTo>
                    <a:pt x="101" y="28107"/>
                  </a:lnTo>
                  <a:lnTo>
                    <a:pt x="1003" y="27339"/>
                  </a:lnTo>
                  <a:lnTo>
                    <a:pt x="4111" y="31182"/>
                  </a:lnTo>
                  <a:cubicBezTo>
                    <a:pt x="4111" y="31182"/>
                    <a:pt x="4111" y="31216"/>
                    <a:pt x="4145" y="31216"/>
                  </a:cubicBezTo>
                  <a:lnTo>
                    <a:pt x="3342" y="31917"/>
                  </a:lnTo>
                  <a:lnTo>
                    <a:pt x="67" y="28843"/>
                  </a:lnTo>
                  <a:lnTo>
                    <a:pt x="67" y="29277"/>
                  </a:lnTo>
                  <a:lnTo>
                    <a:pt x="3109" y="32118"/>
                  </a:lnTo>
                  <a:lnTo>
                    <a:pt x="1437" y="33622"/>
                  </a:lnTo>
                  <a:lnTo>
                    <a:pt x="67" y="32619"/>
                  </a:lnTo>
                  <a:lnTo>
                    <a:pt x="67" y="33054"/>
                  </a:lnTo>
                  <a:lnTo>
                    <a:pt x="1170" y="33856"/>
                  </a:lnTo>
                  <a:lnTo>
                    <a:pt x="67" y="34859"/>
                  </a:lnTo>
                  <a:lnTo>
                    <a:pt x="67" y="35293"/>
                  </a:lnTo>
                  <a:lnTo>
                    <a:pt x="1437" y="34056"/>
                  </a:lnTo>
                  <a:lnTo>
                    <a:pt x="6284" y="40406"/>
                  </a:lnTo>
                  <a:lnTo>
                    <a:pt x="5247" y="41242"/>
                  </a:lnTo>
                  <a:lnTo>
                    <a:pt x="4078" y="39939"/>
                  </a:lnTo>
                  <a:cubicBezTo>
                    <a:pt x="4020" y="39919"/>
                    <a:pt x="3973" y="39900"/>
                    <a:pt x="3925" y="39900"/>
                  </a:cubicBezTo>
                  <a:cubicBezTo>
                    <a:pt x="3889" y="39900"/>
                    <a:pt x="3853" y="39910"/>
                    <a:pt x="3810" y="39939"/>
                  </a:cubicBezTo>
                  <a:cubicBezTo>
                    <a:pt x="3777" y="40039"/>
                    <a:pt x="3744" y="40106"/>
                    <a:pt x="3810" y="40206"/>
                  </a:cubicBezTo>
                  <a:lnTo>
                    <a:pt x="4980" y="41442"/>
                  </a:lnTo>
                  <a:lnTo>
                    <a:pt x="3309" y="42779"/>
                  </a:lnTo>
                  <a:lnTo>
                    <a:pt x="67" y="38902"/>
                  </a:lnTo>
                  <a:lnTo>
                    <a:pt x="67" y="39437"/>
                  </a:lnTo>
                  <a:lnTo>
                    <a:pt x="3075" y="43047"/>
                  </a:lnTo>
                  <a:lnTo>
                    <a:pt x="67" y="45453"/>
                  </a:lnTo>
                  <a:lnTo>
                    <a:pt x="67" y="45887"/>
                  </a:lnTo>
                  <a:lnTo>
                    <a:pt x="3276" y="43281"/>
                  </a:lnTo>
                  <a:lnTo>
                    <a:pt x="6183" y="46790"/>
                  </a:lnTo>
                  <a:cubicBezTo>
                    <a:pt x="6250" y="46823"/>
                    <a:pt x="6284" y="46823"/>
                    <a:pt x="6317" y="46823"/>
                  </a:cubicBezTo>
                  <a:cubicBezTo>
                    <a:pt x="6350" y="46823"/>
                    <a:pt x="6417" y="46823"/>
                    <a:pt x="6451" y="46790"/>
                  </a:cubicBezTo>
                  <a:cubicBezTo>
                    <a:pt x="6517" y="46723"/>
                    <a:pt x="6517" y="46623"/>
                    <a:pt x="6484" y="46556"/>
                  </a:cubicBezTo>
                  <a:lnTo>
                    <a:pt x="3576" y="43047"/>
                  </a:lnTo>
                  <a:lnTo>
                    <a:pt x="6517" y="40640"/>
                  </a:lnTo>
                  <a:lnTo>
                    <a:pt x="9024" y="43916"/>
                  </a:lnTo>
                  <a:lnTo>
                    <a:pt x="12433" y="48561"/>
                  </a:lnTo>
                  <a:cubicBezTo>
                    <a:pt x="12466" y="48595"/>
                    <a:pt x="12500" y="48628"/>
                    <a:pt x="12533" y="48628"/>
                  </a:cubicBezTo>
                  <a:cubicBezTo>
                    <a:pt x="12533" y="48628"/>
                    <a:pt x="12600" y="48628"/>
                    <a:pt x="12634" y="48595"/>
                  </a:cubicBezTo>
                  <a:cubicBezTo>
                    <a:pt x="12700" y="48494"/>
                    <a:pt x="12700" y="48427"/>
                    <a:pt x="12667" y="48327"/>
                  </a:cubicBezTo>
                  <a:lnTo>
                    <a:pt x="9358" y="43815"/>
                  </a:lnTo>
                  <a:lnTo>
                    <a:pt x="14004" y="40640"/>
                  </a:lnTo>
                  <a:lnTo>
                    <a:pt x="17981" y="47091"/>
                  </a:lnTo>
                  <a:cubicBezTo>
                    <a:pt x="17981" y="47124"/>
                    <a:pt x="18048" y="47157"/>
                    <a:pt x="18115" y="47157"/>
                  </a:cubicBezTo>
                  <a:cubicBezTo>
                    <a:pt x="18148" y="47157"/>
                    <a:pt x="18148" y="47124"/>
                    <a:pt x="18181" y="47124"/>
                  </a:cubicBezTo>
                  <a:cubicBezTo>
                    <a:pt x="18282" y="47057"/>
                    <a:pt x="18282" y="46957"/>
                    <a:pt x="18215" y="46890"/>
                  </a:cubicBezTo>
                  <a:lnTo>
                    <a:pt x="14271" y="40473"/>
                  </a:lnTo>
                  <a:lnTo>
                    <a:pt x="18850" y="38602"/>
                  </a:lnTo>
                  <a:lnTo>
                    <a:pt x="20387" y="42479"/>
                  </a:lnTo>
                  <a:lnTo>
                    <a:pt x="21791" y="45988"/>
                  </a:lnTo>
                  <a:cubicBezTo>
                    <a:pt x="21824" y="46088"/>
                    <a:pt x="21858" y="46121"/>
                    <a:pt x="21958" y="46121"/>
                  </a:cubicBezTo>
                  <a:lnTo>
                    <a:pt x="21991" y="46121"/>
                  </a:lnTo>
                  <a:cubicBezTo>
                    <a:pt x="22058" y="46088"/>
                    <a:pt x="22125" y="45988"/>
                    <a:pt x="22058" y="45921"/>
                  </a:cubicBezTo>
                  <a:lnTo>
                    <a:pt x="20788" y="42646"/>
                  </a:lnTo>
                  <a:lnTo>
                    <a:pt x="21791" y="42646"/>
                  </a:lnTo>
                  <a:lnTo>
                    <a:pt x="23161" y="45654"/>
                  </a:lnTo>
                  <a:cubicBezTo>
                    <a:pt x="23195" y="45720"/>
                    <a:pt x="23228" y="45754"/>
                    <a:pt x="23328" y="45754"/>
                  </a:cubicBezTo>
                  <a:lnTo>
                    <a:pt x="23395" y="45754"/>
                  </a:lnTo>
                  <a:cubicBezTo>
                    <a:pt x="23495" y="45720"/>
                    <a:pt x="23529" y="45620"/>
                    <a:pt x="23495" y="45553"/>
                  </a:cubicBezTo>
                  <a:lnTo>
                    <a:pt x="22058" y="42412"/>
                  </a:lnTo>
                  <a:cubicBezTo>
                    <a:pt x="22025" y="42378"/>
                    <a:pt x="21991" y="42311"/>
                    <a:pt x="21891" y="42311"/>
                  </a:cubicBezTo>
                  <a:lnTo>
                    <a:pt x="20655" y="42311"/>
                  </a:lnTo>
                  <a:lnTo>
                    <a:pt x="19151" y="38535"/>
                  </a:lnTo>
                  <a:lnTo>
                    <a:pt x="21457" y="37566"/>
                  </a:lnTo>
                  <a:lnTo>
                    <a:pt x="24899" y="45152"/>
                  </a:lnTo>
                  <a:cubicBezTo>
                    <a:pt x="24966" y="45219"/>
                    <a:pt x="24999" y="45252"/>
                    <a:pt x="25066" y="45252"/>
                  </a:cubicBezTo>
                  <a:lnTo>
                    <a:pt x="25166" y="45252"/>
                  </a:lnTo>
                  <a:cubicBezTo>
                    <a:pt x="25233" y="45219"/>
                    <a:pt x="25300" y="45119"/>
                    <a:pt x="25233" y="45052"/>
                  </a:cubicBezTo>
                  <a:lnTo>
                    <a:pt x="21791" y="37432"/>
                  </a:lnTo>
                  <a:lnTo>
                    <a:pt x="23061" y="36897"/>
                  </a:lnTo>
                  <a:lnTo>
                    <a:pt x="27071" y="35560"/>
                  </a:lnTo>
                  <a:lnTo>
                    <a:pt x="29745" y="43782"/>
                  </a:lnTo>
                  <a:cubicBezTo>
                    <a:pt x="29812" y="43882"/>
                    <a:pt x="29845" y="43916"/>
                    <a:pt x="29912" y="43916"/>
                  </a:cubicBezTo>
                  <a:lnTo>
                    <a:pt x="29979" y="43916"/>
                  </a:lnTo>
                  <a:cubicBezTo>
                    <a:pt x="30079" y="43882"/>
                    <a:pt x="30146" y="43782"/>
                    <a:pt x="30079" y="43715"/>
                  </a:cubicBezTo>
                  <a:lnTo>
                    <a:pt x="27406" y="35460"/>
                  </a:lnTo>
                  <a:lnTo>
                    <a:pt x="31483" y="34090"/>
                  </a:lnTo>
                  <a:lnTo>
                    <a:pt x="34157" y="42545"/>
                  </a:lnTo>
                  <a:cubicBezTo>
                    <a:pt x="34190" y="42612"/>
                    <a:pt x="34224" y="42646"/>
                    <a:pt x="34324" y="42646"/>
                  </a:cubicBezTo>
                  <a:lnTo>
                    <a:pt x="34357" y="42646"/>
                  </a:lnTo>
                  <a:cubicBezTo>
                    <a:pt x="34424" y="42612"/>
                    <a:pt x="34524" y="42545"/>
                    <a:pt x="34491" y="42445"/>
                  </a:cubicBezTo>
                  <a:lnTo>
                    <a:pt x="31817" y="34023"/>
                  </a:lnTo>
                  <a:lnTo>
                    <a:pt x="35326" y="32786"/>
                  </a:lnTo>
                  <a:lnTo>
                    <a:pt x="36362" y="33689"/>
                  </a:lnTo>
                  <a:lnTo>
                    <a:pt x="38669" y="41242"/>
                  </a:lnTo>
                  <a:lnTo>
                    <a:pt x="43849" y="50967"/>
                  </a:lnTo>
                  <a:lnTo>
                    <a:pt x="33221" y="42712"/>
                  </a:lnTo>
                  <a:cubicBezTo>
                    <a:pt x="33204" y="42679"/>
                    <a:pt x="33162" y="42662"/>
                    <a:pt x="33121" y="42662"/>
                  </a:cubicBezTo>
                  <a:cubicBezTo>
                    <a:pt x="33079" y="42662"/>
                    <a:pt x="33037" y="42679"/>
                    <a:pt x="33020" y="42712"/>
                  </a:cubicBezTo>
                  <a:cubicBezTo>
                    <a:pt x="32920" y="42746"/>
                    <a:pt x="32920" y="42813"/>
                    <a:pt x="32987" y="42913"/>
                  </a:cubicBezTo>
                  <a:lnTo>
                    <a:pt x="41676" y="56315"/>
                  </a:lnTo>
                  <a:lnTo>
                    <a:pt x="32419" y="73995"/>
                  </a:lnTo>
                  <a:cubicBezTo>
                    <a:pt x="32385" y="73961"/>
                    <a:pt x="32352" y="73961"/>
                    <a:pt x="32319" y="73961"/>
                  </a:cubicBezTo>
                  <a:lnTo>
                    <a:pt x="23529" y="74964"/>
                  </a:lnTo>
                  <a:lnTo>
                    <a:pt x="25233" y="66341"/>
                  </a:lnTo>
                  <a:lnTo>
                    <a:pt x="34324" y="63367"/>
                  </a:lnTo>
                  <a:cubicBezTo>
                    <a:pt x="34424" y="63333"/>
                    <a:pt x="34491" y="63233"/>
                    <a:pt x="34424" y="63166"/>
                  </a:cubicBezTo>
                  <a:cubicBezTo>
                    <a:pt x="34399" y="63064"/>
                    <a:pt x="34353" y="63020"/>
                    <a:pt x="34289" y="63020"/>
                  </a:cubicBezTo>
                  <a:cubicBezTo>
                    <a:pt x="34269" y="63020"/>
                    <a:pt x="34247" y="63025"/>
                    <a:pt x="34224" y="63032"/>
                  </a:cubicBezTo>
                  <a:lnTo>
                    <a:pt x="25066" y="66007"/>
                  </a:lnTo>
                  <a:cubicBezTo>
                    <a:pt x="24999" y="66007"/>
                    <a:pt x="24966" y="66074"/>
                    <a:pt x="24966" y="66141"/>
                  </a:cubicBezTo>
                  <a:lnTo>
                    <a:pt x="23195" y="74964"/>
                  </a:lnTo>
                  <a:lnTo>
                    <a:pt x="21691" y="75131"/>
                  </a:lnTo>
                  <a:lnTo>
                    <a:pt x="20688" y="71555"/>
                  </a:lnTo>
                  <a:lnTo>
                    <a:pt x="15374" y="59757"/>
                  </a:lnTo>
                  <a:lnTo>
                    <a:pt x="31717" y="55914"/>
                  </a:lnTo>
                  <a:cubicBezTo>
                    <a:pt x="31817" y="55847"/>
                    <a:pt x="31884" y="55780"/>
                    <a:pt x="31851" y="55680"/>
                  </a:cubicBezTo>
                  <a:cubicBezTo>
                    <a:pt x="31825" y="55629"/>
                    <a:pt x="31760" y="55558"/>
                    <a:pt x="31701" y="55558"/>
                  </a:cubicBezTo>
                  <a:cubicBezTo>
                    <a:pt x="31683" y="55558"/>
                    <a:pt x="31666" y="55564"/>
                    <a:pt x="31650" y="55580"/>
                  </a:cubicBezTo>
                  <a:lnTo>
                    <a:pt x="15207" y="59456"/>
                  </a:lnTo>
                  <a:lnTo>
                    <a:pt x="12500" y="53340"/>
                  </a:lnTo>
                  <a:lnTo>
                    <a:pt x="14839" y="51669"/>
                  </a:lnTo>
                  <a:cubicBezTo>
                    <a:pt x="14940" y="51602"/>
                    <a:pt x="14940" y="51502"/>
                    <a:pt x="14873" y="51435"/>
                  </a:cubicBezTo>
                  <a:cubicBezTo>
                    <a:pt x="14836" y="51380"/>
                    <a:pt x="14789" y="51355"/>
                    <a:pt x="14743" y="51355"/>
                  </a:cubicBezTo>
                  <a:cubicBezTo>
                    <a:pt x="14706" y="51355"/>
                    <a:pt x="14669" y="51372"/>
                    <a:pt x="14639" y="51402"/>
                  </a:cubicBezTo>
                  <a:lnTo>
                    <a:pt x="401" y="61529"/>
                  </a:lnTo>
                  <a:lnTo>
                    <a:pt x="0" y="61829"/>
                  </a:lnTo>
                  <a:lnTo>
                    <a:pt x="0" y="62264"/>
                  </a:lnTo>
                  <a:lnTo>
                    <a:pt x="468" y="61896"/>
                  </a:lnTo>
                  <a:lnTo>
                    <a:pt x="5949" y="69349"/>
                  </a:lnTo>
                  <a:lnTo>
                    <a:pt x="0" y="69583"/>
                  </a:lnTo>
                  <a:lnTo>
                    <a:pt x="0" y="70853"/>
                  </a:lnTo>
                  <a:lnTo>
                    <a:pt x="335" y="73393"/>
                  </a:lnTo>
                  <a:lnTo>
                    <a:pt x="0" y="73694"/>
                  </a:lnTo>
                  <a:lnTo>
                    <a:pt x="0" y="74162"/>
                  </a:lnTo>
                  <a:lnTo>
                    <a:pt x="602" y="73594"/>
                  </a:lnTo>
                  <a:lnTo>
                    <a:pt x="6417" y="73159"/>
                  </a:lnTo>
                  <a:lnTo>
                    <a:pt x="8757" y="75432"/>
                  </a:lnTo>
                  <a:lnTo>
                    <a:pt x="0" y="75699"/>
                  </a:lnTo>
                  <a:lnTo>
                    <a:pt x="0" y="76033"/>
                  </a:lnTo>
                  <a:lnTo>
                    <a:pt x="9158" y="75766"/>
                  </a:lnTo>
                  <a:lnTo>
                    <a:pt x="21557" y="75432"/>
                  </a:lnTo>
                  <a:lnTo>
                    <a:pt x="23161" y="75265"/>
                  </a:lnTo>
                  <a:lnTo>
                    <a:pt x="23997" y="81013"/>
                  </a:lnTo>
                  <a:lnTo>
                    <a:pt x="21858" y="81080"/>
                  </a:lnTo>
                  <a:lnTo>
                    <a:pt x="9492" y="82885"/>
                  </a:lnTo>
                  <a:cubicBezTo>
                    <a:pt x="9425" y="82918"/>
                    <a:pt x="9358" y="83018"/>
                    <a:pt x="9358" y="83085"/>
                  </a:cubicBezTo>
                  <a:cubicBezTo>
                    <a:pt x="9425" y="83185"/>
                    <a:pt x="9492" y="83219"/>
                    <a:pt x="9592" y="83219"/>
                  </a:cubicBezTo>
                  <a:lnTo>
                    <a:pt x="19284" y="81815"/>
                  </a:lnTo>
                  <a:lnTo>
                    <a:pt x="20354" y="88399"/>
                  </a:lnTo>
                  <a:cubicBezTo>
                    <a:pt x="20354" y="88466"/>
                    <a:pt x="20421" y="88533"/>
                    <a:pt x="20521" y="88533"/>
                  </a:cubicBezTo>
                  <a:lnTo>
                    <a:pt x="20554" y="88533"/>
                  </a:lnTo>
                  <a:cubicBezTo>
                    <a:pt x="20655" y="88466"/>
                    <a:pt x="20688" y="88399"/>
                    <a:pt x="20688" y="88332"/>
                  </a:cubicBezTo>
                  <a:lnTo>
                    <a:pt x="19919" y="83586"/>
                  </a:lnTo>
                  <a:lnTo>
                    <a:pt x="23362" y="83085"/>
                  </a:lnTo>
                  <a:cubicBezTo>
                    <a:pt x="23429" y="83052"/>
                    <a:pt x="23495" y="82951"/>
                    <a:pt x="23495" y="82885"/>
                  </a:cubicBezTo>
                  <a:cubicBezTo>
                    <a:pt x="23429" y="82784"/>
                    <a:pt x="23362" y="82751"/>
                    <a:pt x="23261" y="82751"/>
                  </a:cubicBezTo>
                  <a:lnTo>
                    <a:pt x="19852" y="83252"/>
                  </a:lnTo>
                  <a:lnTo>
                    <a:pt x="19585" y="81681"/>
                  </a:lnTo>
                  <a:lnTo>
                    <a:pt x="21891" y="81347"/>
                  </a:lnTo>
                  <a:lnTo>
                    <a:pt x="24030" y="81247"/>
                  </a:lnTo>
                  <a:lnTo>
                    <a:pt x="24565" y="84890"/>
                  </a:lnTo>
                  <a:cubicBezTo>
                    <a:pt x="24565" y="84957"/>
                    <a:pt x="24665" y="85024"/>
                    <a:pt x="24732" y="85024"/>
                  </a:cubicBezTo>
                  <a:lnTo>
                    <a:pt x="24765" y="85024"/>
                  </a:lnTo>
                  <a:cubicBezTo>
                    <a:pt x="24866" y="84957"/>
                    <a:pt x="24899" y="84890"/>
                    <a:pt x="24899" y="84790"/>
                  </a:cubicBezTo>
                  <a:lnTo>
                    <a:pt x="24364" y="81214"/>
                  </a:lnTo>
                  <a:lnTo>
                    <a:pt x="36964" y="80612"/>
                  </a:lnTo>
                  <a:lnTo>
                    <a:pt x="42077" y="83553"/>
                  </a:lnTo>
                  <a:lnTo>
                    <a:pt x="45720" y="87597"/>
                  </a:lnTo>
                  <a:lnTo>
                    <a:pt x="46121" y="87564"/>
                  </a:lnTo>
                  <a:lnTo>
                    <a:pt x="45219" y="86527"/>
                  </a:lnTo>
                  <a:lnTo>
                    <a:pt x="51569" y="86527"/>
                  </a:lnTo>
                  <a:cubicBezTo>
                    <a:pt x="51636" y="86527"/>
                    <a:pt x="51736" y="86427"/>
                    <a:pt x="51736" y="86360"/>
                  </a:cubicBezTo>
                  <a:cubicBezTo>
                    <a:pt x="51736" y="86260"/>
                    <a:pt x="51636" y="86193"/>
                    <a:pt x="51569" y="86193"/>
                  </a:cubicBezTo>
                  <a:lnTo>
                    <a:pt x="44918" y="86193"/>
                  </a:lnTo>
                  <a:lnTo>
                    <a:pt x="42311" y="83252"/>
                  </a:lnTo>
                  <a:cubicBezTo>
                    <a:pt x="42311" y="83219"/>
                    <a:pt x="42278" y="83219"/>
                    <a:pt x="42278" y="83219"/>
                  </a:cubicBezTo>
                  <a:lnTo>
                    <a:pt x="37098" y="80244"/>
                  </a:lnTo>
                  <a:cubicBezTo>
                    <a:pt x="37098" y="80211"/>
                    <a:pt x="37064" y="80211"/>
                    <a:pt x="37031" y="80211"/>
                  </a:cubicBezTo>
                  <a:lnTo>
                    <a:pt x="30447" y="80512"/>
                  </a:lnTo>
                  <a:lnTo>
                    <a:pt x="30447" y="78172"/>
                  </a:lnTo>
                  <a:lnTo>
                    <a:pt x="33187" y="72925"/>
                  </a:lnTo>
                  <a:lnTo>
                    <a:pt x="37365" y="71922"/>
                  </a:lnTo>
                  <a:cubicBezTo>
                    <a:pt x="37432" y="71889"/>
                    <a:pt x="37532" y="71822"/>
                    <a:pt x="37465" y="71722"/>
                  </a:cubicBezTo>
                  <a:cubicBezTo>
                    <a:pt x="37437" y="71664"/>
                    <a:pt x="37383" y="71582"/>
                    <a:pt x="37304" y="71582"/>
                  </a:cubicBezTo>
                  <a:cubicBezTo>
                    <a:pt x="37292" y="71582"/>
                    <a:pt x="37279" y="71584"/>
                    <a:pt x="37265" y="71588"/>
                  </a:cubicBezTo>
                  <a:lnTo>
                    <a:pt x="33388" y="72524"/>
                  </a:lnTo>
                  <a:lnTo>
                    <a:pt x="44250" y="51703"/>
                  </a:lnTo>
                  <a:lnTo>
                    <a:pt x="46823" y="59189"/>
                  </a:lnTo>
                  <a:lnTo>
                    <a:pt x="41242" y="60392"/>
                  </a:lnTo>
                  <a:cubicBezTo>
                    <a:pt x="41142" y="60459"/>
                    <a:pt x="41108" y="60526"/>
                    <a:pt x="41108" y="60626"/>
                  </a:cubicBezTo>
                  <a:cubicBezTo>
                    <a:pt x="41108" y="60693"/>
                    <a:pt x="41209" y="60726"/>
                    <a:pt x="41275" y="60726"/>
                  </a:cubicBezTo>
                  <a:lnTo>
                    <a:pt x="41309" y="60726"/>
                  </a:lnTo>
                  <a:lnTo>
                    <a:pt x="46957" y="59523"/>
                  </a:lnTo>
                  <a:cubicBezTo>
                    <a:pt x="46990" y="59557"/>
                    <a:pt x="47057" y="59557"/>
                    <a:pt x="47091" y="59557"/>
                  </a:cubicBezTo>
                  <a:lnTo>
                    <a:pt x="47124" y="59557"/>
                  </a:lnTo>
                  <a:cubicBezTo>
                    <a:pt x="47157" y="59557"/>
                    <a:pt x="47224" y="59523"/>
                    <a:pt x="47224" y="59490"/>
                  </a:cubicBezTo>
                  <a:lnTo>
                    <a:pt x="52906" y="58220"/>
                  </a:lnTo>
                  <a:lnTo>
                    <a:pt x="61462" y="57952"/>
                  </a:lnTo>
                  <a:cubicBezTo>
                    <a:pt x="61529" y="57952"/>
                    <a:pt x="61629" y="57852"/>
                    <a:pt x="61629" y="57785"/>
                  </a:cubicBezTo>
                  <a:cubicBezTo>
                    <a:pt x="61629" y="57685"/>
                    <a:pt x="61529" y="57618"/>
                    <a:pt x="61462" y="57618"/>
                  </a:cubicBezTo>
                  <a:lnTo>
                    <a:pt x="52939" y="57886"/>
                  </a:lnTo>
                  <a:lnTo>
                    <a:pt x="46589" y="52939"/>
                  </a:lnTo>
                  <a:lnTo>
                    <a:pt x="53307" y="51502"/>
                  </a:lnTo>
                  <a:cubicBezTo>
                    <a:pt x="53407" y="51469"/>
                    <a:pt x="53441" y="51369"/>
                    <a:pt x="53441" y="51302"/>
                  </a:cubicBezTo>
                  <a:cubicBezTo>
                    <a:pt x="53407" y="51201"/>
                    <a:pt x="53307" y="51168"/>
                    <a:pt x="53240" y="51168"/>
                  </a:cubicBezTo>
                  <a:lnTo>
                    <a:pt x="46222" y="52672"/>
                  </a:lnTo>
                  <a:lnTo>
                    <a:pt x="44450" y="51302"/>
                  </a:lnTo>
                  <a:lnTo>
                    <a:pt x="52070" y="36730"/>
                  </a:lnTo>
                  <a:cubicBezTo>
                    <a:pt x="52104" y="36630"/>
                    <a:pt x="52070" y="36563"/>
                    <a:pt x="51970" y="36496"/>
                  </a:cubicBezTo>
                  <a:cubicBezTo>
                    <a:pt x="51962" y="36488"/>
                    <a:pt x="51947" y="36484"/>
                    <a:pt x="51929" y="36484"/>
                  </a:cubicBezTo>
                  <a:cubicBezTo>
                    <a:pt x="51876" y="36484"/>
                    <a:pt x="51795" y="36521"/>
                    <a:pt x="51770" y="36596"/>
                  </a:cubicBezTo>
                  <a:lnTo>
                    <a:pt x="48795" y="42311"/>
                  </a:lnTo>
                  <a:lnTo>
                    <a:pt x="43114" y="44116"/>
                  </a:lnTo>
                  <a:lnTo>
                    <a:pt x="42378" y="39838"/>
                  </a:lnTo>
                  <a:cubicBezTo>
                    <a:pt x="42311" y="39771"/>
                    <a:pt x="42245" y="39738"/>
                    <a:pt x="42144" y="39738"/>
                  </a:cubicBezTo>
                  <a:cubicBezTo>
                    <a:pt x="42077" y="39771"/>
                    <a:pt x="42044" y="39838"/>
                    <a:pt x="42044" y="39939"/>
                  </a:cubicBezTo>
                  <a:lnTo>
                    <a:pt x="43916" y="50366"/>
                  </a:lnTo>
                  <a:lnTo>
                    <a:pt x="43916" y="50366"/>
                  </a:lnTo>
                  <a:lnTo>
                    <a:pt x="38869" y="40908"/>
                  </a:lnTo>
                  <a:lnTo>
                    <a:pt x="36730" y="33889"/>
                  </a:lnTo>
                  <a:lnTo>
                    <a:pt x="43548" y="39604"/>
                  </a:lnTo>
                  <a:cubicBezTo>
                    <a:pt x="43581" y="39638"/>
                    <a:pt x="43615" y="39638"/>
                    <a:pt x="43648" y="39638"/>
                  </a:cubicBezTo>
                  <a:cubicBezTo>
                    <a:pt x="43715" y="39638"/>
                    <a:pt x="43749" y="39638"/>
                    <a:pt x="43782" y="39604"/>
                  </a:cubicBezTo>
                  <a:cubicBezTo>
                    <a:pt x="43815" y="39504"/>
                    <a:pt x="43815" y="39404"/>
                    <a:pt x="43749" y="39337"/>
                  </a:cubicBezTo>
                  <a:lnTo>
                    <a:pt x="41409" y="37399"/>
                  </a:lnTo>
                  <a:lnTo>
                    <a:pt x="40807" y="35059"/>
                  </a:lnTo>
                  <a:lnTo>
                    <a:pt x="44918" y="33923"/>
                  </a:lnTo>
                  <a:lnTo>
                    <a:pt x="46890" y="38468"/>
                  </a:lnTo>
                  <a:cubicBezTo>
                    <a:pt x="46924" y="38501"/>
                    <a:pt x="46957" y="38568"/>
                    <a:pt x="47057" y="38568"/>
                  </a:cubicBezTo>
                  <a:lnTo>
                    <a:pt x="47124" y="38568"/>
                  </a:lnTo>
                  <a:cubicBezTo>
                    <a:pt x="47224" y="38501"/>
                    <a:pt x="47258" y="38435"/>
                    <a:pt x="47224" y="38334"/>
                  </a:cubicBezTo>
                  <a:lnTo>
                    <a:pt x="43214" y="29110"/>
                  </a:lnTo>
                  <a:lnTo>
                    <a:pt x="44150" y="28208"/>
                  </a:lnTo>
                  <a:lnTo>
                    <a:pt x="45085" y="27305"/>
                  </a:lnTo>
                  <a:lnTo>
                    <a:pt x="48327" y="38067"/>
                  </a:lnTo>
                  <a:cubicBezTo>
                    <a:pt x="48394" y="38134"/>
                    <a:pt x="48427" y="38167"/>
                    <a:pt x="48494" y="38167"/>
                  </a:cubicBezTo>
                  <a:lnTo>
                    <a:pt x="48561" y="38167"/>
                  </a:lnTo>
                  <a:cubicBezTo>
                    <a:pt x="48628" y="38134"/>
                    <a:pt x="48728" y="38067"/>
                    <a:pt x="48661" y="37967"/>
                  </a:cubicBezTo>
                  <a:lnTo>
                    <a:pt x="45386" y="27071"/>
                  </a:lnTo>
                  <a:lnTo>
                    <a:pt x="46456" y="26035"/>
                  </a:lnTo>
                  <a:lnTo>
                    <a:pt x="53173" y="36396"/>
                  </a:lnTo>
                  <a:cubicBezTo>
                    <a:pt x="53173" y="36429"/>
                    <a:pt x="53274" y="36463"/>
                    <a:pt x="53307" y="36463"/>
                  </a:cubicBezTo>
                  <a:cubicBezTo>
                    <a:pt x="53340" y="36463"/>
                    <a:pt x="53340" y="36429"/>
                    <a:pt x="53407" y="36429"/>
                  </a:cubicBezTo>
                  <a:cubicBezTo>
                    <a:pt x="53474" y="36362"/>
                    <a:pt x="53474" y="36262"/>
                    <a:pt x="53441" y="36195"/>
                  </a:cubicBezTo>
                  <a:lnTo>
                    <a:pt x="46656" y="25735"/>
                  </a:lnTo>
                  <a:lnTo>
                    <a:pt x="55914" y="16744"/>
                  </a:lnTo>
                  <a:lnTo>
                    <a:pt x="56749" y="18582"/>
                  </a:lnTo>
                  <a:lnTo>
                    <a:pt x="56783" y="18649"/>
                  </a:lnTo>
                  <a:lnTo>
                    <a:pt x="59657" y="21858"/>
                  </a:lnTo>
                  <a:lnTo>
                    <a:pt x="55947" y="25567"/>
                  </a:lnTo>
                  <a:lnTo>
                    <a:pt x="52438" y="25969"/>
                  </a:lnTo>
                  <a:lnTo>
                    <a:pt x="52438" y="25969"/>
                  </a:lnTo>
                  <a:lnTo>
                    <a:pt x="55245" y="23529"/>
                  </a:lnTo>
                  <a:cubicBezTo>
                    <a:pt x="55279" y="23429"/>
                    <a:pt x="55279" y="23362"/>
                    <a:pt x="55245" y="23261"/>
                  </a:cubicBezTo>
                  <a:cubicBezTo>
                    <a:pt x="55195" y="23245"/>
                    <a:pt x="55153" y="23236"/>
                    <a:pt x="55112" y="23236"/>
                  </a:cubicBezTo>
                  <a:cubicBezTo>
                    <a:pt x="55070" y="23236"/>
                    <a:pt x="55028" y="23245"/>
                    <a:pt x="54978" y="23261"/>
                  </a:cubicBezTo>
                  <a:lnTo>
                    <a:pt x="51770" y="26102"/>
                  </a:lnTo>
                  <a:cubicBezTo>
                    <a:pt x="51736" y="26169"/>
                    <a:pt x="51669" y="26236"/>
                    <a:pt x="51736" y="26336"/>
                  </a:cubicBezTo>
                  <a:cubicBezTo>
                    <a:pt x="51770" y="26370"/>
                    <a:pt x="51803" y="26403"/>
                    <a:pt x="51903" y="26403"/>
                  </a:cubicBezTo>
                  <a:lnTo>
                    <a:pt x="55981" y="25902"/>
                  </a:lnTo>
                  <a:cubicBezTo>
                    <a:pt x="56014" y="25902"/>
                    <a:pt x="56014" y="25902"/>
                    <a:pt x="56081" y="25868"/>
                  </a:cubicBezTo>
                  <a:lnTo>
                    <a:pt x="59824" y="22092"/>
                  </a:lnTo>
                  <a:lnTo>
                    <a:pt x="61361" y="23863"/>
                  </a:lnTo>
                  <a:lnTo>
                    <a:pt x="61495" y="27539"/>
                  </a:lnTo>
                  <a:lnTo>
                    <a:pt x="60259" y="26737"/>
                  </a:lnTo>
                  <a:cubicBezTo>
                    <a:pt x="60239" y="26727"/>
                    <a:pt x="60217" y="26723"/>
                    <a:pt x="60193" y="26723"/>
                  </a:cubicBezTo>
                  <a:cubicBezTo>
                    <a:pt x="60136" y="26723"/>
                    <a:pt x="60072" y="26747"/>
                    <a:pt x="60025" y="26771"/>
                  </a:cubicBezTo>
                  <a:lnTo>
                    <a:pt x="58153" y="28843"/>
                  </a:lnTo>
                  <a:lnTo>
                    <a:pt x="56081" y="26771"/>
                  </a:lnTo>
                  <a:cubicBezTo>
                    <a:pt x="56023" y="26751"/>
                    <a:pt x="55976" y="26732"/>
                    <a:pt x="55928" y="26732"/>
                  </a:cubicBezTo>
                  <a:cubicBezTo>
                    <a:pt x="55892" y="26732"/>
                    <a:pt x="55856" y="26742"/>
                    <a:pt x="55814" y="26771"/>
                  </a:cubicBezTo>
                  <a:lnTo>
                    <a:pt x="52772" y="29712"/>
                  </a:lnTo>
                  <a:cubicBezTo>
                    <a:pt x="52739" y="29779"/>
                    <a:pt x="52672" y="29879"/>
                    <a:pt x="52772" y="29946"/>
                  </a:cubicBezTo>
                  <a:cubicBezTo>
                    <a:pt x="52806" y="29979"/>
                    <a:pt x="52839" y="29979"/>
                    <a:pt x="52906" y="29979"/>
                  </a:cubicBezTo>
                  <a:cubicBezTo>
                    <a:pt x="52939" y="29979"/>
                    <a:pt x="52973" y="29979"/>
                    <a:pt x="53006" y="29946"/>
                  </a:cubicBezTo>
                  <a:lnTo>
                    <a:pt x="55947" y="27172"/>
                  </a:lnTo>
                  <a:lnTo>
                    <a:pt x="58086" y="29244"/>
                  </a:lnTo>
                  <a:cubicBezTo>
                    <a:pt x="58120" y="29277"/>
                    <a:pt x="58153" y="29277"/>
                    <a:pt x="58186" y="29277"/>
                  </a:cubicBezTo>
                  <a:cubicBezTo>
                    <a:pt x="58253" y="29277"/>
                    <a:pt x="58287" y="29277"/>
                    <a:pt x="58320" y="29244"/>
                  </a:cubicBezTo>
                  <a:lnTo>
                    <a:pt x="60259" y="27172"/>
                  </a:lnTo>
                  <a:lnTo>
                    <a:pt x="61595" y="28041"/>
                  </a:lnTo>
                  <a:lnTo>
                    <a:pt x="61662" y="29879"/>
                  </a:lnTo>
                  <a:cubicBezTo>
                    <a:pt x="61662" y="29946"/>
                    <a:pt x="61762" y="30046"/>
                    <a:pt x="61829" y="30046"/>
                  </a:cubicBezTo>
                  <a:cubicBezTo>
                    <a:pt x="61930" y="30046"/>
                    <a:pt x="61996" y="29946"/>
                    <a:pt x="61996" y="29879"/>
                  </a:cubicBezTo>
                  <a:lnTo>
                    <a:pt x="61762" y="23863"/>
                  </a:lnTo>
                  <a:cubicBezTo>
                    <a:pt x="61762" y="23796"/>
                    <a:pt x="61762" y="23763"/>
                    <a:pt x="61696" y="23729"/>
                  </a:cubicBezTo>
                  <a:lnTo>
                    <a:pt x="57017" y="18449"/>
                  </a:lnTo>
                  <a:lnTo>
                    <a:pt x="56148" y="16544"/>
                  </a:lnTo>
                  <a:lnTo>
                    <a:pt x="59122" y="13670"/>
                  </a:lnTo>
                  <a:cubicBezTo>
                    <a:pt x="59156" y="13603"/>
                    <a:pt x="59156" y="13536"/>
                    <a:pt x="59122" y="13436"/>
                  </a:cubicBezTo>
                  <a:lnTo>
                    <a:pt x="56950" y="10394"/>
                  </a:lnTo>
                  <a:lnTo>
                    <a:pt x="55078" y="7754"/>
                  </a:lnTo>
                  <a:lnTo>
                    <a:pt x="55814" y="7821"/>
                  </a:lnTo>
                  <a:lnTo>
                    <a:pt x="58287" y="10495"/>
                  </a:lnTo>
                  <a:cubicBezTo>
                    <a:pt x="58287" y="10561"/>
                    <a:pt x="58287" y="10595"/>
                    <a:pt x="58320" y="10662"/>
                  </a:cubicBezTo>
                  <a:cubicBezTo>
                    <a:pt x="58354" y="10695"/>
                    <a:pt x="58420" y="10695"/>
                    <a:pt x="58454" y="10695"/>
                  </a:cubicBezTo>
                  <a:lnTo>
                    <a:pt x="58487" y="10695"/>
                  </a:lnTo>
                  <a:lnTo>
                    <a:pt x="60359" y="12734"/>
                  </a:lnTo>
                  <a:cubicBezTo>
                    <a:pt x="60420" y="12754"/>
                    <a:pt x="60468" y="12787"/>
                    <a:pt x="60520" y="12787"/>
                  </a:cubicBezTo>
                  <a:cubicBezTo>
                    <a:pt x="60553" y="12787"/>
                    <a:pt x="60587" y="12773"/>
                    <a:pt x="60626" y="12734"/>
                  </a:cubicBezTo>
                  <a:cubicBezTo>
                    <a:pt x="60660" y="12667"/>
                    <a:pt x="60693" y="12567"/>
                    <a:pt x="60626" y="12500"/>
                  </a:cubicBezTo>
                  <a:lnTo>
                    <a:pt x="58755" y="10428"/>
                  </a:lnTo>
                  <a:lnTo>
                    <a:pt x="59356" y="9826"/>
                  </a:lnTo>
                  <a:lnTo>
                    <a:pt x="61930" y="12433"/>
                  </a:lnTo>
                  <a:lnTo>
                    <a:pt x="59456" y="14873"/>
                  </a:lnTo>
                  <a:cubicBezTo>
                    <a:pt x="59423" y="14906"/>
                    <a:pt x="59423" y="14973"/>
                    <a:pt x="59423" y="15006"/>
                  </a:cubicBezTo>
                  <a:cubicBezTo>
                    <a:pt x="59423" y="15040"/>
                    <a:pt x="59423" y="15073"/>
                    <a:pt x="59456" y="15140"/>
                  </a:cubicBezTo>
                  <a:lnTo>
                    <a:pt x="67611" y="22994"/>
                  </a:lnTo>
                  <a:cubicBezTo>
                    <a:pt x="67645" y="23027"/>
                    <a:pt x="67678" y="23027"/>
                    <a:pt x="67711" y="23027"/>
                  </a:cubicBezTo>
                  <a:cubicBezTo>
                    <a:pt x="67778" y="23027"/>
                    <a:pt x="67812" y="23027"/>
                    <a:pt x="67845" y="22994"/>
                  </a:cubicBezTo>
                  <a:cubicBezTo>
                    <a:pt x="67945" y="22894"/>
                    <a:pt x="67945" y="22827"/>
                    <a:pt x="67845" y="22727"/>
                  </a:cubicBezTo>
                  <a:lnTo>
                    <a:pt x="59824" y="15006"/>
                  </a:lnTo>
                  <a:lnTo>
                    <a:pt x="60660" y="14171"/>
                  </a:lnTo>
                  <a:lnTo>
                    <a:pt x="68380" y="21891"/>
                  </a:lnTo>
                  <a:cubicBezTo>
                    <a:pt x="68447" y="21925"/>
                    <a:pt x="68480" y="21925"/>
                    <a:pt x="68514" y="21925"/>
                  </a:cubicBezTo>
                  <a:cubicBezTo>
                    <a:pt x="68547" y="21925"/>
                    <a:pt x="68614" y="21925"/>
                    <a:pt x="68647" y="21891"/>
                  </a:cubicBezTo>
                  <a:cubicBezTo>
                    <a:pt x="68714" y="21824"/>
                    <a:pt x="68714" y="21724"/>
                    <a:pt x="68647" y="21657"/>
                  </a:cubicBezTo>
                  <a:lnTo>
                    <a:pt x="60927" y="13904"/>
                  </a:lnTo>
                  <a:lnTo>
                    <a:pt x="62164" y="12667"/>
                  </a:lnTo>
                  <a:lnTo>
                    <a:pt x="69550" y="20320"/>
                  </a:lnTo>
                  <a:cubicBezTo>
                    <a:pt x="69616" y="20354"/>
                    <a:pt x="69650" y="20354"/>
                    <a:pt x="69683" y="20354"/>
                  </a:cubicBezTo>
                  <a:cubicBezTo>
                    <a:pt x="69717" y="20354"/>
                    <a:pt x="69784" y="20354"/>
                    <a:pt x="69817" y="20320"/>
                  </a:cubicBezTo>
                  <a:lnTo>
                    <a:pt x="72658" y="17480"/>
                  </a:lnTo>
                  <a:cubicBezTo>
                    <a:pt x="72725" y="17379"/>
                    <a:pt x="72725" y="17312"/>
                    <a:pt x="72658" y="17212"/>
                  </a:cubicBezTo>
                  <a:lnTo>
                    <a:pt x="71622" y="16176"/>
                  </a:lnTo>
                  <a:lnTo>
                    <a:pt x="70853" y="14371"/>
                  </a:lnTo>
                  <a:lnTo>
                    <a:pt x="71789" y="14071"/>
                  </a:lnTo>
                  <a:cubicBezTo>
                    <a:pt x="71856" y="14037"/>
                    <a:pt x="71889" y="13970"/>
                    <a:pt x="71889" y="13870"/>
                  </a:cubicBezTo>
                  <a:lnTo>
                    <a:pt x="71354" y="11029"/>
                  </a:lnTo>
                  <a:cubicBezTo>
                    <a:pt x="71321" y="10962"/>
                    <a:pt x="71221" y="10896"/>
                    <a:pt x="71154" y="10896"/>
                  </a:cubicBezTo>
                  <a:cubicBezTo>
                    <a:pt x="71054" y="10962"/>
                    <a:pt x="71020" y="11029"/>
                    <a:pt x="71020" y="11130"/>
                  </a:cubicBezTo>
                  <a:lnTo>
                    <a:pt x="71521" y="13837"/>
                  </a:lnTo>
                  <a:lnTo>
                    <a:pt x="70719" y="14071"/>
                  </a:lnTo>
                  <a:lnTo>
                    <a:pt x="68146" y="7787"/>
                  </a:lnTo>
                  <a:cubicBezTo>
                    <a:pt x="68313" y="7687"/>
                    <a:pt x="68480" y="7654"/>
                    <a:pt x="68681" y="7554"/>
                  </a:cubicBezTo>
                  <a:cubicBezTo>
                    <a:pt x="69616" y="7286"/>
                    <a:pt x="70619" y="6952"/>
                    <a:pt x="70419" y="5849"/>
                  </a:cubicBezTo>
                  <a:cubicBezTo>
                    <a:pt x="70251" y="5014"/>
                    <a:pt x="68647" y="3643"/>
                    <a:pt x="67611" y="2841"/>
                  </a:cubicBezTo>
                  <a:lnTo>
                    <a:pt x="66943" y="2774"/>
                  </a:lnTo>
                  <a:lnTo>
                    <a:pt x="66943" y="2774"/>
                  </a:lnTo>
                  <a:cubicBezTo>
                    <a:pt x="68012" y="3610"/>
                    <a:pt x="69951" y="5147"/>
                    <a:pt x="70084" y="5949"/>
                  </a:cubicBezTo>
                  <a:cubicBezTo>
                    <a:pt x="70185" y="6685"/>
                    <a:pt x="69616" y="6952"/>
                    <a:pt x="68614" y="7286"/>
                  </a:cubicBezTo>
                  <a:cubicBezTo>
                    <a:pt x="68413" y="7353"/>
                    <a:pt x="68179" y="7386"/>
                    <a:pt x="68012" y="7487"/>
                  </a:cubicBezTo>
                  <a:lnTo>
                    <a:pt x="66174" y="3042"/>
                  </a:lnTo>
                  <a:lnTo>
                    <a:pt x="66508" y="2708"/>
                  </a:lnTo>
                  <a:lnTo>
                    <a:pt x="66107" y="2674"/>
                  </a:lnTo>
                  <a:lnTo>
                    <a:pt x="66007" y="2774"/>
                  </a:lnTo>
                  <a:lnTo>
                    <a:pt x="65840" y="2641"/>
                  </a:lnTo>
                  <a:lnTo>
                    <a:pt x="65171" y="2540"/>
                  </a:lnTo>
                  <a:lnTo>
                    <a:pt x="65773" y="3008"/>
                  </a:lnTo>
                  <a:lnTo>
                    <a:pt x="62230" y="6517"/>
                  </a:lnTo>
                  <a:lnTo>
                    <a:pt x="60827" y="5114"/>
                  </a:lnTo>
                  <a:cubicBezTo>
                    <a:pt x="60827" y="5114"/>
                    <a:pt x="60793" y="5014"/>
                    <a:pt x="60660" y="4947"/>
                  </a:cubicBezTo>
                  <a:lnTo>
                    <a:pt x="60760" y="2039"/>
                  </a:lnTo>
                  <a:lnTo>
                    <a:pt x="60426" y="2006"/>
                  </a:lnTo>
                  <a:lnTo>
                    <a:pt x="60325" y="4713"/>
                  </a:lnTo>
                  <a:cubicBezTo>
                    <a:pt x="60225" y="4646"/>
                    <a:pt x="60025" y="4579"/>
                    <a:pt x="59891" y="4579"/>
                  </a:cubicBezTo>
                  <a:cubicBezTo>
                    <a:pt x="59859" y="4577"/>
                    <a:pt x="59828" y="4576"/>
                    <a:pt x="59795" y="4576"/>
                  </a:cubicBezTo>
                  <a:cubicBezTo>
                    <a:pt x="59314" y="4576"/>
                    <a:pt x="58754" y="4809"/>
                    <a:pt x="58253" y="5247"/>
                  </a:cubicBezTo>
                  <a:cubicBezTo>
                    <a:pt x="57117" y="6217"/>
                    <a:pt x="57150" y="7052"/>
                    <a:pt x="57284" y="7487"/>
                  </a:cubicBezTo>
                  <a:lnTo>
                    <a:pt x="56114" y="7453"/>
                  </a:lnTo>
                  <a:lnTo>
                    <a:pt x="59256" y="1839"/>
                  </a:lnTo>
                  <a:lnTo>
                    <a:pt x="58888" y="1805"/>
                  </a:lnTo>
                  <a:lnTo>
                    <a:pt x="55747" y="7386"/>
                  </a:lnTo>
                  <a:lnTo>
                    <a:pt x="54978" y="7353"/>
                  </a:lnTo>
                  <a:lnTo>
                    <a:pt x="57819" y="1638"/>
                  </a:lnTo>
                  <a:lnTo>
                    <a:pt x="57451" y="1605"/>
                  </a:lnTo>
                  <a:lnTo>
                    <a:pt x="56148" y="4211"/>
                  </a:lnTo>
                  <a:lnTo>
                    <a:pt x="51135" y="869"/>
                  </a:lnTo>
                  <a:lnTo>
                    <a:pt x="50399" y="803"/>
                  </a:lnTo>
                  <a:close/>
                  <a:moveTo>
                    <a:pt x="23963" y="87196"/>
                  </a:moveTo>
                  <a:cubicBezTo>
                    <a:pt x="23863" y="87196"/>
                    <a:pt x="23796" y="87263"/>
                    <a:pt x="23796" y="87363"/>
                  </a:cubicBezTo>
                  <a:lnTo>
                    <a:pt x="23896" y="89268"/>
                  </a:lnTo>
                  <a:lnTo>
                    <a:pt x="24231" y="89235"/>
                  </a:lnTo>
                  <a:lnTo>
                    <a:pt x="24164" y="87296"/>
                  </a:lnTo>
                  <a:cubicBezTo>
                    <a:pt x="24130" y="87263"/>
                    <a:pt x="24030" y="87196"/>
                    <a:pt x="23963" y="87196"/>
                  </a:cubicBezTo>
                  <a:close/>
                  <a:moveTo>
                    <a:pt x="73059" y="83586"/>
                  </a:moveTo>
                  <a:lnTo>
                    <a:pt x="84188" y="84188"/>
                  </a:lnTo>
                  <a:lnTo>
                    <a:pt x="84389" y="89502"/>
                  </a:lnTo>
                  <a:lnTo>
                    <a:pt x="84389" y="89502"/>
                  </a:lnTo>
                  <a:lnTo>
                    <a:pt x="81214" y="89368"/>
                  </a:lnTo>
                  <a:lnTo>
                    <a:pt x="78841" y="89268"/>
                  </a:lnTo>
                  <a:lnTo>
                    <a:pt x="74529" y="89101"/>
                  </a:lnTo>
                  <a:lnTo>
                    <a:pt x="69449" y="89301"/>
                  </a:lnTo>
                  <a:lnTo>
                    <a:pt x="69449" y="89301"/>
                  </a:lnTo>
                  <a:lnTo>
                    <a:pt x="69784" y="87363"/>
                  </a:lnTo>
                  <a:lnTo>
                    <a:pt x="73995" y="87497"/>
                  </a:lnTo>
                  <a:cubicBezTo>
                    <a:pt x="74061" y="87497"/>
                    <a:pt x="74162" y="87396"/>
                    <a:pt x="74162" y="87330"/>
                  </a:cubicBezTo>
                  <a:cubicBezTo>
                    <a:pt x="74162" y="87229"/>
                    <a:pt x="74061" y="87162"/>
                    <a:pt x="73995" y="87162"/>
                  </a:cubicBezTo>
                  <a:lnTo>
                    <a:pt x="69817" y="87029"/>
                  </a:lnTo>
                  <a:lnTo>
                    <a:pt x="70118" y="85391"/>
                  </a:lnTo>
                  <a:lnTo>
                    <a:pt x="70118" y="85324"/>
                  </a:lnTo>
                  <a:lnTo>
                    <a:pt x="70017" y="85057"/>
                  </a:lnTo>
                  <a:lnTo>
                    <a:pt x="73059" y="83586"/>
                  </a:lnTo>
                  <a:close/>
                  <a:moveTo>
                    <a:pt x="140636" y="0"/>
                  </a:moveTo>
                  <a:lnTo>
                    <a:pt x="140001" y="67"/>
                  </a:lnTo>
                  <a:lnTo>
                    <a:pt x="139600" y="401"/>
                  </a:lnTo>
                  <a:lnTo>
                    <a:pt x="134186" y="3175"/>
                  </a:lnTo>
                  <a:lnTo>
                    <a:pt x="134186" y="3175"/>
                  </a:lnTo>
                  <a:lnTo>
                    <a:pt x="134520" y="1204"/>
                  </a:lnTo>
                  <a:lnTo>
                    <a:pt x="134587" y="702"/>
                  </a:lnTo>
                  <a:lnTo>
                    <a:pt x="134253" y="736"/>
                  </a:lnTo>
                  <a:lnTo>
                    <a:pt x="134186" y="1170"/>
                  </a:lnTo>
                  <a:lnTo>
                    <a:pt x="133852" y="3343"/>
                  </a:lnTo>
                  <a:lnTo>
                    <a:pt x="127836" y="3877"/>
                  </a:lnTo>
                  <a:lnTo>
                    <a:pt x="126833" y="1638"/>
                  </a:lnTo>
                  <a:lnTo>
                    <a:pt x="126499" y="1671"/>
                  </a:lnTo>
                  <a:lnTo>
                    <a:pt x="127635" y="4145"/>
                  </a:lnTo>
                  <a:lnTo>
                    <a:pt x="128404" y="5749"/>
                  </a:lnTo>
                  <a:lnTo>
                    <a:pt x="129072" y="7687"/>
                  </a:lnTo>
                  <a:lnTo>
                    <a:pt x="126098" y="8389"/>
                  </a:lnTo>
                  <a:lnTo>
                    <a:pt x="124962" y="5181"/>
                  </a:lnTo>
                  <a:lnTo>
                    <a:pt x="126332" y="4846"/>
                  </a:lnTo>
                  <a:cubicBezTo>
                    <a:pt x="126432" y="4813"/>
                    <a:pt x="126499" y="4713"/>
                    <a:pt x="126466" y="4646"/>
                  </a:cubicBezTo>
                  <a:cubicBezTo>
                    <a:pt x="126432" y="4546"/>
                    <a:pt x="126332" y="4512"/>
                    <a:pt x="126265" y="4512"/>
                  </a:cubicBezTo>
                  <a:lnTo>
                    <a:pt x="124795" y="4846"/>
                  </a:lnTo>
                  <a:lnTo>
                    <a:pt x="123224" y="3042"/>
                  </a:lnTo>
                  <a:cubicBezTo>
                    <a:pt x="123166" y="3022"/>
                    <a:pt x="123119" y="3003"/>
                    <a:pt x="123071" y="3003"/>
                  </a:cubicBezTo>
                  <a:cubicBezTo>
                    <a:pt x="123035" y="3003"/>
                    <a:pt x="122999" y="3013"/>
                    <a:pt x="122956" y="3042"/>
                  </a:cubicBezTo>
                  <a:cubicBezTo>
                    <a:pt x="122923" y="3142"/>
                    <a:pt x="122890" y="3209"/>
                    <a:pt x="122956" y="3309"/>
                  </a:cubicBezTo>
                  <a:lnTo>
                    <a:pt x="124427" y="4913"/>
                  </a:lnTo>
                  <a:lnTo>
                    <a:pt x="121954" y="5515"/>
                  </a:lnTo>
                  <a:lnTo>
                    <a:pt x="120617" y="2306"/>
                  </a:lnTo>
                  <a:lnTo>
                    <a:pt x="120283" y="2340"/>
                  </a:lnTo>
                  <a:lnTo>
                    <a:pt x="123157" y="9225"/>
                  </a:lnTo>
                  <a:cubicBezTo>
                    <a:pt x="123224" y="9325"/>
                    <a:pt x="123257" y="9358"/>
                    <a:pt x="123324" y="9358"/>
                  </a:cubicBezTo>
                  <a:lnTo>
                    <a:pt x="123391" y="9358"/>
                  </a:lnTo>
                  <a:lnTo>
                    <a:pt x="129240" y="7921"/>
                  </a:lnTo>
                  <a:lnTo>
                    <a:pt x="130777" y="12400"/>
                  </a:lnTo>
                  <a:lnTo>
                    <a:pt x="124260" y="12600"/>
                  </a:lnTo>
                  <a:lnTo>
                    <a:pt x="122923" y="11163"/>
                  </a:lnTo>
                  <a:cubicBezTo>
                    <a:pt x="122890" y="11163"/>
                    <a:pt x="122890" y="11096"/>
                    <a:pt x="122823" y="11096"/>
                  </a:cubicBezTo>
                  <a:lnTo>
                    <a:pt x="122756" y="11096"/>
                  </a:lnTo>
                  <a:lnTo>
                    <a:pt x="120383" y="12232"/>
                  </a:lnTo>
                  <a:lnTo>
                    <a:pt x="120383" y="12166"/>
                  </a:lnTo>
                  <a:lnTo>
                    <a:pt x="120383" y="12065"/>
                  </a:lnTo>
                  <a:lnTo>
                    <a:pt x="117576" y="3877"/>
                  </a:lnTo>
                  <a:lnTo>
                    <a:pt x="117576" y="3844"/>
                  </a:lnTo>
                  <a:lnTo>
                    <a:pt x="117576" y="3810"/>
                  </a:lnTo>
                  <a:cubicBezTo>
                    <a:pt x="117576" y="3744"/>
                    <a:pt x="117542" y="3744"/>
                    <a:pt x="117542" y="3744"/>
                  </a:cubicBezTo>
                  <a:lnTo>
                    <a:pt x="117475" y="3744"/>
                  </a:lnTo>
                  <a:lnTo>
                    <a:pt x="114969" y="2908"/>
                  </a:lnTo>
                  <a:lnTo>
                    <a:pt x="114200" y="3008"/>
                  </a:lnTo>
                  <a:lnTo>
                    <a:pt x="117041" y="3911"/>
                  </a:lnTo>
                  <a:lnTo>
                    <a:pt x="110791" y="7420"/>
                  </a:lnTo>
                  <a:lnTo>
                    <a:pt x="107950" y="6217"/>
                  </a:lnTo>
                  <a:lnTo>
                    <a:pt x="107917" y="6217"/>
                  </a:lnTo>
                  <a:lnTo>
                    <a:pt x="102269" y="5916"/>
                  </a:lnTo>
                  <a:lnTo>
                    <a:pt x="102570" y="4379"/>
                  </a:lnTo>
                  <a:lnTo>
                    <a:pt x="102570" y="4379"/>
                  </a:lnTo>
                  <a:lnTo>
                    <a:pt x="102235" y="4412"/>
                  </a:lnTo>
                  <a:lnTo>
                    <a:pt x="102001" y="5849"/>
                  </a:lnTo>
                  <a:lnTo>
                    <a:pt x="99829" y="5047"/>
                  </a:lnTo>
                  <a:lnTo>
                    <a:pt x="99862" y="4679"/>
                  </a:lnTo>
                  <a:lnTo>
                    <a:pt x="99528" y="4713"/>
                  </a:lnTo>
                  <a:lnTo>
                    <a:pt x="99495" y="4913"/>
                  </a:lnTo>
                  <a:lnTo>
                    <a:pt x="99060" y="4813"/>
                  </a:lnTo>
                  <a:lnTo>
                    <a:pt x="98325" y="4880"/>
                  </a:lnTo>
                  <a:lnTo>
                    <a:pt x="101935" y="6217"/>
                  </a:lnTo>
                  <a:lnTo>
                    <a:pt x="101868" y="9358"/>
                  </a:lnTo>
                  <a:lnTo>
                    <a:pt x="95852" y="6250"/>
                  </a:lnTo>
                  <a:lnTo>
                    <a:pt x="95718" y="6250"/>
                  </a:lnTo>
                  <a:cubicBezTo>
                    <a:pt x="95685" y="6250"/>
                    <a:pt x="95651" y="6317"/>
                    <a:pt x="95651" y="6350"/>
                  </a:cubicBezTo>
                  <a:lnTo>
                    <a:pt x="92677" y="13068"/>
                  </a:lnTo>
                  <a:cubicBezTo>
                    <a:pt x="92644" y="13168"/>
                    <a:pt x="92644" y="13235"/>
                    <a:pt x="92710" y="13269"/>
                  </a:cubicBezTo>
                  <a:lnTo>
                    <a:pt x="96587" y="16109"/>
                  </a:lnTo>
                  <a:cubicBezTo>
                    <a:pt x="96587" y="16176"/>
                    <a:pt x="96654" y="16176"/>
                    <a:pt x="96687" y="16176"/>
                  </a:cubicBezTo>
                  <a:cubicBezTo>
                    <a:pt x="96721" y="16176"/>
                    <a:pt x="96754" y="16109"/>
                    <a:pt x="96821" y="16076"/>
                  </a:cubicBezTo>
                  <a:cubicBezTo>
                    <a:pt x="96855" y="16009"/>
                    <a:pt x="96855" y="15875"/>
                    <a:pt x="96754" y="15842"/>
                  </a:cubicBezTo>
                  <a:lnTo>
                    <a:pt x="93011" y="13068"/>
                  </a:lnTo>
                  <a:lnTo>
                    <a:pt x="95852" y="6651"/>
                  </a:lnTo>
                  <a:lnTo>
                    <a:pt x="101868" y="9726"/>
                  </a:lnTo>
                  <a:lnTo>
                    <a:pt x="101734" y="14271"/>
                  </a:lnTo>
                  <a:lnTo>
                    <a:pt x="100832" y="14539"/>
                  </a:lnTo>
                  <a:lnTo>
                    <a:pt x="96153" y="13870"/>
                  </a:lnTo>
                  <a:cubicBezTo>
                    <a:pt x="96129" y="13864"/>
                    <a:pt x="96106" y="13861"/>
                    <a:pt x="96085" y="13861"/>
                  </a:cubicBezTo>
                  <a:cubicBezTo>
                    <a:pt x="95987" y="13861"/>
                    <a:pt x="95919" y="13921"/>
                    <a:pt x="95919" y="14004"/>
                  </a:cubicBezTo>
                  <a:cubicBezTo>
                    <a:pt x="95885" y="14104"/>
                    <a:pt x="95986" y="14204"/>
                    <a:pt x="96052" y="14204"/>
                  </a:cubicBezTo>
                  <a:lnTo>
                    <a:pt x="100497" y="14839"/>
                  </a:lnTo>
                  <a:lnTo>
                    <a:pt x="98860" y="17012"/>
                  </a:lnTo>
                  <a:cubicBezTo>
                    <a:pt x="98826" y="17079"/>
                    <a:pt x="98826" y="17179"/>
                    <a:pt x="98860" y="17212"/>
                  </a:cubicBezTo>
                  <a:lnTo>
                    <a:pt x="100665" y="19585"/>
                  </a:lnTo>
                  <a:cubicBezTo>
                    <a:pt x="100698" y="19619"/>
                    <a:pt x="100731" y="19685"/>
                    <a:pt x="100765" y="19685"/>
                  </a:cubicBezTo>
                  <a:cubicBezTo>
                    <a:pt x="100765" y="19685"/>
                    <a:pt x="100832" y="19685"/>
                    <a:pt x="100865" y="19619"/>
                  </a:cubicBezTo>
                  <a:cubicBezTo>
                    <a:pt x="100932" y="19552"/>
                    <a:pt x="100932" y="19451"/>
                    <a:pt x="100899" y="19385"/>
                  </a:cubicBezTo>
                  <a:lnTo>
                    <a:pt x="99194" y="17079"/>
                  </a:lnTo>
                  <a:lnTo>
                    <a:pt x="100865" y="14839"/>
                  </a:lnTo>
                  <a:lnTo>
                    <a:pt x="101767" y="14572"/>
                  </a:lnTo>
                  <a:lnTo>
                    <a:pt x="106112" y="17680"/>
                  </a:lnTo>
                  <a:lnTo>
                    <a:pt x="104541" y="19685"/>
                  </a:lnTo>
                  <a:lnTo>
                    <a:pt x="102570" y="18917"/>
                  </a:lnTo>
                  <a:cubicBezTo>
                    <a:pt x="102553" y="18908"/>
                    <a:pt x="102534" y="18904"/>
                    <a:pt x="102515" y="18904"/>
                  </a:cubicBezTo>
                  <a:cubicBezTo>
                    <a:pt x="102457" y="18904"/>
                    <a:pt x="102394" y="18942"/>
                    <a:pt x="102369" y="19017"/>
                  </a:cubicBezTo>
                  <a:cubicBezTo>
                    <a:pt x="102336" y="19084"/>
                    <a:pt x="102369" y="19184"/>
                    <a:pt x="102436" y="19217"/>
                  </a:cubicBezTo>
                  <a:lnTo>
                    <a:pt x="104541" y="20020"/>
                  </a:lnTo>
                  <a:lnTo>
                    <a:pt x="104575" y="20020"/>
                  </a:lnTo>
                  <a:cubicBezTo>
                    <a:pt x="104608" y="20020"/>
                    <a:pt x="104675" y="19953"/>
                    <a:pt x="104709" y="19919"/>
                  </a:cubicBezTo>
                  <a:lnTo>
                    <a:pt x="106446" y="17680"/>
                  </a:lnTo>
                  <a:cubicBezTo>
                    <a:pt x="106513" y="17613"/>
                    <a:pt x="106513" y="17580"/>
                    <a:pt x="106513" y="17546"/>
                  </a:cubicBezTo>
                  <a:cubicBezTo>
                    <a:pt x="106513" y="17513"/>
                    <a:pt x="106446" y="17446"/>
                    <a:pt x="106413" y="17413"/>
                  </a:cubicBezTo>
                  <a:lnTo>
                    <a:pt x="102536" y="14672"/>
                  </a:lnTo>
                  <a:lnTo>
                    <a:pt x="107349" y="15708"/>
                  </a:lnTo>
                  <a:lnTo>
                    <a:pt x="107917" y="17613"/>
                  </a:lnTo>
                  <a:lnTo>
                    <a:pt x="107917" y="21457"/>
                  </a:lnTo>
                  <a:cubicBezTo>
                    <a:pt x="107917" y="21557"/>
                    <a:pt x="107950" y="21590"/>
                    <a:pt x="108051" y="21624"/>
                  </a:cubicBezTo>
                  <a:lnTo>
                    <a:pt x="111593" y="23094"/>
                  </a:lnTo>
                  <a:lnTo>
                    <a:pt x="111694" y="23094"/>
                  </a:lnTo>
                  <a:cubicBezTo>
                    <a:pt x="111727" y="23094"/>
                    <a:pt x="111760" y="23061"/>
                    <a:pt x="111794" y="23027"/>
                  </a:cubicBezTo>
                  <a:lnTo>
                    <a:pt x="112562" y="21757"/>
                  </a:lnTo>
                  <a:lnTo>
                    <a:pt x="117409" y="21290"/>
                  </a:lnTo>
                  <a:cubicBezTo>
                    <a:pt x="117442" y="21290"/>
                    <a:pt x="117475" y="21256"/>
                    <a:pt x="117542" y="21223"/>
                  </a:cubicBezTo>
                  <a:lnTo>
                    <a:pt x="119982" y="15675"/>
                  </a:lnTo>
                  <a:lnTo>
                    <a:pt x="119982" y="15608"/>
                  </a:lnTo>
                  <a:lnTo>
                    <a:pt x="120249" y="12533"/>
                  </a:lnTo>
                  <a:lnTo>
                    <a:pt x="122555" y="11430"/>
                  </a:lnTo>
                  <a:lnTo>
                    <a:pt x="122555" y="11430"/>
                  </a:lnTo>
                  <a:lnTo>
                    <a:pt x="122154" y="17847"/>
                  </a:lnTo>
                  <a:cubicBezTo>
                    <a:pt x="122087" y="17914"/>
                    <a:pt x="122087" y="17947"/>
                    <a:pt x="122121" y="18048"/>
                  </a:cubicBezTo>
                  <a:lnTo>
                    <a:pt x="121920" y="21757"/>
                  </a:lnTo>
                  <a:lnTo>
                    <a:pt x="118445" y="26069"/>
                  </a:lnTo>
                  <a:cubicBezTo>
                    <a:pt x="118411" y="26102"/>
                    <a:pt x="118411" y="26136"/>
                    <a:pt x="118411" y="26202"/>
                  </a:cubicBezTo>
                  <a:lnTo>
                    <a:pt x="118411" y="29912"/>
                  </a:lnTo>
                  <a:lnTo>
                    <a:pt x="113131" y="30447"/>
                  </a:lnTo>
                  <a:lnTo>
                    <a:pt x="113097" y="30447"/>
                  </a:lnTo>
                  <a:lnTo>
                    <a:pt x="108351" y="32118"/>
                  </a:lnTo>
                  <a:lnTo>
                    <a:pt x="109956" y="27038"/>
                  </a:lnTo>
                  <a:lnTo>
                    <a:pt x="111627" y="27740"/>
                  </a:lnTo>
                  <a:lnTo>
                    <a:pt x="111727" y="27740"/>
                  </a:lnTo>
                  <a:cubicBezTo>
                    <a:pt x="111794" y="27740"/>
                    <a:pt x="111861" y="27740"/>
                    <a:pt x="111894" y="27640"/>
                  </a:cubicBezTo>
                  <a:cubicBezTo>
                    <a:pt x="111927" y="27573"/>
                    <a:pt x="111894" y="27472"/>
                    <a:pt x="111794" y="27439"/>
                  </a:cubicBezTo>
                  <a:lnTo>
                    <a:pt x="104942" y="24498"/>
                  </a:lnTo>
                  <a:lnTo>
                    <a:pt x="105277" y="22760"/>
                  </a:lnTo>
                  <a:lnTo>
                    <a:pt x="112362" y="26069"/>
                  </a:lnTo>
                  <a:cubicBezTo>
                    <a:pt x="112380" y="26078"/>
                    <a:pt x="112400" y="26082"/>
                    <a:pt x="112421" y="26082"/>
                  </a:cubicBezTo>
                  <a:cubicBezTo>
                    <a:pt x="112478" y="26082"/>
                    <a:pt x="112538" y="26051"/>
                    <a:pt x="112562" y="26002"/>
                  </a:cubicBezTo>
                  <a:cubicBezTo>
                    <a:pt x="112596" y="25902"/>
                    <a:pt x="112562" y="25835"/>
                    <a:pt x="112462" y="25768"/>
                  </a:cubicBezTo>
                  <a:lnTo>
                    <a:pt x="98359" y="19184"/>
                  </a:lnTo>
                  <a:lnTo>
                    <a:pt x="98325" y="19184"/>
                  </a:lnTo>
                  <a:lnTo>
                    <a:pt x="95986" y="18816"/>
                  </a:lnTo>
                  <a:cubicBezTo>
                    <a:pt x="95919" y="18816"/>
                    <a:pt x="95885" y="18816"/>
                    <a:pt x="95852" y="18850"/>
                  </a:cubicBezTo>
                  <a:lnTo>
                    <a:pt x="95083" y="19418"/>
                  </a:lnTo>
                  <a:lnTo>
                    <a:pt x="92309" y="15575"/>
                  </a:lnTo>
                  <a:cubicBezTo>
                    <a:pt x="92242" y="15575"/>
                    <a:pt x="92242" y="15541"/>
                    <a:pt x="92209" y="15541"/>
                  </a:cubicBezTo>
                  <a:lnTo>
                    <a:pt x="89669" y="14305"/>
                  </a:lnTo>
                  <a:lnTo>
                    <a:pt x="89535" y="14305"/>
                  </a:lnTo>
                  <a:lnTo>
                    <a:pt x="87330" y="15073"/>
                  </a:lnTo>
                  <a:lnTo>
                    <a:pt x="88232" y="12801"/>
                  </a:lnTo>
                  <a:cubicBezTo>
                    <a:pt x="88299" y="12700"/>
                    <a:pt x="88232" y="12634"/>
                    <a:pt x="88165" y="12567"/>
                  </a:cubicBezTo>
                  <a:cubicBezTo>
                    <a:pt x="88140" y="12558"/>
                    <a:pt x="88117" y="12554"/>
                    <a:pt x="88096" y="12554"/>
                  </a:cubicBezTo>
                  <a:cubicBezTo>
                    <a:pt x="88034" y="12554"/>
                    <a:pt x="87990" y="12592"/>
                    <a:pt x="87965" y="12667"/>
                  </a:cubicBezTo>
                  <a:lnTo>
                    <a:pt x="86962" y="15140"/>
                  </a:lnTo>
                  <a:lnTo>
                    <a:pt x="80612" y="12634"/>
                  </a:lnTo>
                  <a:lnTo>
                    <a:pt x="81381" y="11297"/>
                  </a:lnTo>
                  <a:lnTo>
                    <a:pt x="81381" y="11230"/>
                  </a:lnTo>
                  <a:lnTo>
                    <a:pt x="81404" y="1115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6828" y="15240"/>
                  </a:lnTo>
                  <a:lnTo>
                    <a:pt x="86126" y="17012"/>
                  </a:lnTo>
                  <a:lnTo>
                    <a:pt x="85558" y="16510"/>
                  </a:lnTo>
                  <a:lnTo>
                    <a:pt x="85491" y="16510"/>
                  </a:lnTo>
                  <a:lnTo>
                    <a:pt x="79542" y="14204"/>
                  </a:lnTo>
                  <a:lnTo>
                    <a:pt x="79657" y="14017"/>
                  </a:lnTo>
                  <a:lnTo>
                    <a:pt x="77504" y="11731"/>
                  </a:lnTo>
                  <a:cubicBezTo>
                    <a:pt x="77465" y="11712"/>
                    <a:pt x="77415" y="11693"/>
                    <a:pt x="77367" y="11693"/>
                  </a:cubicBezTo>
                  <a:cubicBezTo>
                    <a:pt x="77332" y="11693"/>
                    <a:pt x="77298" y="11703"/>
                    <a:pt x="77270" y="11731"/>
                  </a:cubicBezTo>
                  <a:cubicBezTo>
                    <a:pt x="77203" y="11831"/>
                    <a:pt x="77170" y="11898"/>
                    <a:pt x="77270" y="11999"/>
                  </a:cubicBezTo>
                  <a:lnTo>
                    <a:pt x="79476" y="14338"/>
                  </a:lnTo>
                  <a:lnTo>
                    <a:pt x="79175" y="14839"/>
                  </a:lnTo>
                  <a:cubicBezTo>
                    <a:pt x="79141" y="14839"/>
                    <a:pt x="79141" y="14873"/>
                    <a:pt x="79141" y="14906"/>
                  </a:cubicBezTo>
                  <a:lnTo>
                    <a:pt x="79149" y="14991"/>
                  </a:lnTo>
                  <a:lnTo>
                    <a:pt x="79375" y="14539"/>
                  </a:lnTo>
                  <a:lnTo>
                    <a:pt x="85224" y="16778"/>
                  </a:lnTo>
                  <a:lnTo>
                    <a:pt x="83653" y="22025"/>
                  </a:lnTo>
                  <a:lnTo>
                    <a:pt x="83119" y="21724"/>
                  </a:lnTo>
                  <a:lnTo>
                    <a:pt x="79442" y="18081"/>
                  </a:lnTo>
                  <a:lnTo>
                    <a:pt x="79367" y="17312"/>
                  </a:lnTo>
                  <a:lnTo>
                    <a:pt x="79442" y="18115"/>
                  </a:lnTo>
                  <a:cubicBezTo>
                    <a:pt x="79442" y="18181"/>
                    <a:pt x="79442" y="18215"/>
                    <a:pt x="79476" y="18248"/>
                  </a:cubicBezTo>
                  <a:lnTo>
                    <a:pt x="82484" y="21223"/>
                  </a:lnTo>
                  <a:lnTo>
                    <a:pt x="74830" y="17212"/>
                  </a:lnTo>
                  <a:cubicBezTo>
                    <a:pt x="74821" y="17203"/>
                    <a:pt x="74805" y="17199"/>
                    <a:pt x="74786" y="17199"/>
                  </a:cubicBezTo>
                  <a:cubicBezTo>
                    <a:pt x="74732" y="17199"/>
                    <a:pt x="74654" y="17230"/>
                    <a:pt x="74630" y="17279"/>
                  </a:cubicBezTo>
                  <a:cubicBezTo>
                    <a:pt x="74596" y="17379"/>
                    <a:pt x="74630" y="17446"/>
                    <a:pt x="74696" y="17513"/>
                  </a:cubicBezTo>
                  <a:lnTo>
                    <a:pt x="79141" y="19852"/>
                  </a:lnTo>
                  <a:lnTo>
                    <a:pt x="79058" y="19995"/>
                  </a:lnTo>
                  <a:lnTo>
                    <a:pt x="82717" y="21891"/>
                  </a:lnTo>
                  <a:lnTo>
                    <a:pt x="80177" y="25601"/>
                  </a:lnTo>
                  <a:lnTo>
                    <a:pt x="76902" y="23596"/>
                  </a:lnTo>
                  <a:lnTo>
                    <a:pt x="77011" y="23413"/>
                  </a:lnTo>
                  <a:lnTo>
                    <a:pt x="77011" y="23413"/>
                  </a:lnTo>
                  <a:lnTo>
                    <a:pt x="74864" y="22092"/>
                  </a:lnTo>
                  <a:cubicBezTo>
                    <a:pt x="74838" y="22066"/>
                    <a:pt x="74803" y="22055"/>
                    <a:pt x="74767" y="22055"/>
                  </a:cubicBezTo>
                  <a:cubicBezTo>
                    <a:pt x="74709" y="22055"/>
                    <a:pt x="74650" y="22084"/>
                    <a:pt x="74630" y="22125"/>
                  </a:cubicBezTo>
                  <a:cubicBezTo>
                    <a:pt x="74529" y="22225"/>
                    <a:pt x="74596" y="22359"/>
                    <a:pt x="74663" y="22392"/>
                  </a:cubicBezTo>
                  <a:lnTo>
                    <a:pt x="76835" y="23729"/>
                  </a:lnTo>
                  <a:lnTo>
                    <a:pt x="75666" y="25701"/>
                  </a:lnTo>
                  <a:cubicBezTo>
                    <a:pt x="75632" y="25735"/>
                    <a:pt x="75632" y="25868"/>
                    <a:pt x="75699" y="25902"/>
                  </a:cubicBezTo>
                  <a:lnTo>
                    <a:pt x="78774" y="28041"/>
                  </a:lnTo>
                  <a:lnTo>
                    <a:pt x="78841" y="28041"/>
                  </a:lnTo>
                  <a:lnTo>
                    <a:pt x="74630" y="34157"/>
                  </a:lnTo>
                  <a:cubicBezTo>
                    <a:pt x="74596" y="34224"/>
                    <a:pt x="74596" y="34324"/>
                    <a:pt x="74630" y="34391"/>
                  </a:cubicBezTo>
                  <a:cubicBezTo>
                    <a:pt x="74663" y="34424"/>
                    <a:pt x="74696" y="34424"/>
                    <a:pt x="74763" y="34424"/>
                  </a:cubicBezTo>
                  <a:cubicBezTo>
                    <a:pt x="74797" y="34424"/>
                    <a:pt x="74797" y="34391"/>
                    <a:pt x="74830" y="34391"/>
                  </a:cubicBezTo>
                  <a:lnTo>
                    <a:pt x="79309" y="31784"/>
                  </a:lnTo>
                  <a:lnTo>
                    <a:pt x="81347" y="37265"/>
                  </a:lnTo>
                  <a:cubicBezTo>
                    <a:pt x="81381" y="37332"/>
                    <a:pt x="81447" y="37399"/>
                    <a:pt x="81514" y="37399"/>
                  </a:cubicBezTo>
                  <a:lnTo>
                    <a:pt x="81548" y="37399"/>
                  </a:lnTo>
                  <a:cubicBezTo>
                    <a:pt x="81648" y="37332"/>
                    <a:pt x="81681" y="37265"/>
                    <a:pt x="81648" y="37165"/>
                  </a:cubicBezTo>
                  <a:lnTo>
                    <a:pt x="78540" y="28976"/>
                  </a:lnTo>
                  <a:lnTo>
                    <a:pt x="80612" y="26035"/>
                  </a:lnTo>
                  <a:lnTo>
                    <a:pt x="84522" y="28442"/>
                  </a:lnTo>
                  <a:cubicBezTo>
                    <a:pt x="84556" y="28475"/>
                    <a:pt x="84556" y="28475"/>
                    <a:pt x="84622" y="28475"/>
                  </a:cubicBezTo>
                  <a:cubicBezTo>
                    <a:pt x="84656" y="28475"/>
                    <a:pt x="84689" y="28442"/>
                    <a:pt x="84723" y="28408"/>
                  </a:cubicBezTo>
                  <a:cubicBezTo>
                    <a:pt x="84823" y="28308"/>
                    <a:pt x="84790" y="28208"/>
                    <a:pt x="84689" y="28141"/>
                  </a:cubicBezTo>
                  <a:lnTo>
                    <a:pt x="80779" y="25768"/>
                  </a:lnTo>
                  <a:lnTo>
                    <a:pt x="81514" y="24699"/>
                  </a:lnTo>
                  <a:lnTo>
                    <a:pt x="91140" y="30547"/>
                  </a:lnTo>
                  <a:lnTo>
                    <a:pt x="90672" y="32051"/>
                  </a:lnTo>
                  <a:lnTo>
                    <a:pt x="87363" y="30748"/>
                  </a:lnTo>
                  <a:cubicBezTo>
                    <a:pt x="87345" y="30739"/>
                    <a:pt x="87325" y="30735"/>
                    <a:pt x="87304" y="30735"/>
                  </a:cubicBezTo>
                  <a:cubicBezTo>
                    <a:pt x="87247" y="30735"/>
                    <a:pt x="87187" y="30766"/>
                    <a:pt x="87162" y="30815"/>
                  </a:cubicBezTo>
                  <a:cubicBezTo>
                    <a:pt x="87129" y="30915"/>
                    <a:pt x="87162" y="30982"/>
                    <a:pt x="87229" y="31049"/>
                  </a:cubicBezTo>
                  <a:lnTo>
                    <a:pt x="90571" y="32385"/>
                  </a:lnTo>
                  <a:lnTo>
                    <a:pt x="88199" y="40072"/>
                  </a:lnTo>
                  <a:cubicBezTo>
                    <a:pt x="88199" y="40139"/>
                    <a:pt x="88232" y="40239"/>
                    <a:pt x="88332" y="40273"/>
                  </a:cubicBezTo>
                  <a:lnTo>
                    <a:pt x="88366" y="40273"/>
                  </a:lnTo>
                  <a:cubicBezTo>
                    <a:pt x="88466" y="40273"/>
                    <a:pt x="88499" y="40239"/>
                    <a:pt x="88533" y="40139"/>
                  </a:cubicBezTo>
                  <a:lnTo>
                    <a:pt x="91474" y="30714"/>
                  </a:lnTo>
                  <a:lnTo>
                    <a:pt x="93211" y="31750"/>
                  </a:lnTo>
                  <a:lnTo>
                    <a:pt x="93211" y="31750"/>
                  </a:lnTo>
                  <a:cubicBezTo>
                    <a:pt x="93210" y="31687"/>
                    <a:pt x="93201" y="31611"/>
                    <a:pt x="93145" y="31583"/>
                  </a:cubicBezTo>
                  <a:lnTo>
                    <a:pt x="91206" y="30414"/>
                  </a:lnTo>
                  <a:lnTo>
                    <a:pt x="92209" y="27205"/>
                  </a:lnTo>
                  <a:lnTo>
                    <a:pt x="94081" y="28341"/>
                  </a:lnTo>
                  <a:lnTo>
                    <a:pt x="99227" y="32586"/>
                  </a:lnTo>
                  <a:lnTo>
                    <a:pt x="97857" y="35360"/>
                  </a:lnTo>
                  <a:lnTo>
                    <a:pt x="94916" y="34190"/>
                  </a:lnTo>
                  <a:lnTo>
                    <a:pt x="92744" y="33288"/>
                  </a:lnTo>
                  <a:lnTo>
                    <a:pt x="93212" y="31784"/>
                  </a:lnTo>
                  <a:cubicBezTo>
                    <a:pt x="93212" y="31774"/>
                    <a:pt x="93212" y="31763"/>
                    <a:pt x="93211" y="31751"/>
                  </a:cubicBezTo>
                  <a:lnTo>
                    <a:pt x="93211" y="31751"/>
                  </a:lnTo>
                  <a:lnTo>
                    <a:pt x="92744" y="33254"/>
                  </a:lnTo>
                  <a:cubicBezTo>
                    <a:pt x="92710" y="33321"/>
                    <a:pt x="92744" y="33421"/>
                    <a:pt x="92844" y="33455"/>
                  </a:cubicBezTo>
                  <a:lnTo>
                    <a:pt x="95016" y="34324"/>
                  </a:lnTo>
                  <a:lnTo>
                    <a:pt x="92309" y="41442"/>
                  </a:lnTo>
                  <a:cubicBezTo>
                    <a:pt x="92242" y="41509"/>
                    <a:pt x="92309" y="41610"/>
                    <a:pt x="92376" y="41643"/>
                  </a:cubicBezTo>
                  <a:lnTo>
                    <a:pt x="92410" y="41643"/>
                  </a:lnTo>
                  <a:cubicBezTo>
                    <a:pt x="92510" y="41643"/>
                    <a:pt x="92543" y="41610"/>
                    <a:pt x="92577" y="41509"/>
                  </a:cubicBezTo>
                  <a:lnTo>
                    <a:pt x="95317" y="34424"/>
                  </a:lnTo>
                  <a:lnTo>
                    <a:pt x="98024" y="35494"/>
                  </a:lnTo>
                  <a:lnTo>
                    <a:pt x="94582" y="42345"/>
                  </a:lnTo>
                  <a:cubicBezTo>
                    <a:pt x="94549" y="42445"/>
                    <a:pt x="94582" y="42512"/>
                    <a:pt x="94682" y="42579"/>
                  </a:cubicBezTo>
                  <a:lnTo>
                    <a:pt x="94749" y="42579"/>
                  </a:lnTo>
                  <a:cubicBezTo>
                    <a:pt x="94849" y="42579"/>
                    <a:pt x="94883" y="42512"/>
                    <a:pt x="94916" y="42479"/>
                  </a:cubicBezTo>
                  <a:lnTo>
                    <a:pt x="98392" y="35560"/>
                  </a:lnTo>
                  <a:cubicBezTo>
                    <a:pt x="98425" y="35560"/>
                    <a:pt x="98492" y="35494"/>
                    <a:pt x="98492" y="35460"/>
                  </a:cubicBezTo>
                  <a:lnTo>
                    <a:pt x="98492" y="35393"/>
                  </a:lnTo>
                  <a:lnTo>
                    <a:pt x="99819" y="32673"/>
                  </a:lnTo>
                  <a:lnTo>
                    <a:pt x="98125" y="31249"/>
                  </a:lnTo>
                  <a:lnTo>
                    <a:pt x="98191" y="31049"/>
                  </a:lnTo>
                  <a:cubicBezTo>
                    <a:pt x="98191" y="31082"/>
                    <a:pt x="98225" y="31082"/>
                    <a:pt x="98225" y="31082"/>
                  </a:cubicBezTo>
                  <a:lnTo>
                    <a:pt x="101534" y="31784"/>
                  </a:lnTo>
                  <a:lnTo>
                    <a:pt x="101467" y="31784"/>
                  </a:lnTo>
                  <a:lnTo>
                    <a:pt x="101467" y="34017"/>
                  </a:lnTo>
                  <a:lnTo>
                    <a:pt x="101834" y="34324"/>
                  </a:lnTo>
                  <a:lnTo>
                    <a:pt x="101834" y="44283"/>
                  </a:lnTo>
                  <a:lnTo>
                    <a:pt x="101834" y="44317"/>
                  </a:lnTo>
                  <a:lnTo>
                    <a:pt x="102737" y="46823"/>
                  </a:lnTo>
                  <a:lnTo>
                    <a:pt x="102737" y="46823"/>
                  </a:lnTo>
                  <a:lnTo>
                    <a:pt x="97657" y="45520"/>
                  </a:lnTo>
                  <a:lnTo>
                    <a:pt x="97657" y="43281"/>
                  </a:lnTo>
                  <a:cubicBezTo>
                    <a:pt x="97657" y="43180"/>
                    <a:pt x="97556" y="43114"/>
                    <a:pt x="97490" y="43114"/>
                  </a:cubicBezTo>
                  <a:cubicBezTo>
                    <a:pt x="97389" y="43114"/>
                    <a:pt x="97322" y="43180"/>
                    <a:pt x="97322" y="43281"/>
                  </a:cubicBezTo>
                  <a:lnTo>
                    <a:pt x="97322" y="45687"/>
                  </a:lnTo>
                  <a:cubicBezTo>
                    <a:pt x="97322" y="45787"/>
                    <a:pt x="97356" y="45854"/>
                    <a:pt x="97423" y="45854"/>
                  </a:cubicBezTo>
                  <a:lnTo>
                    <a:pt x="102870" y="47258"/>
                  </a:lnTo>
                  <a:lnTo>
                    <a:pt x="104040" y="50433"/>
                  </a:lnTo>
                  <a:lnTo>
                    <a:pt x="97523" y="48829"/>
                  </a:lnTo>
                  <a:cubicBezTo>
                    <a:pt x="97423" y="48829"/>
                    <a:pt x="97356" y="48895"/>
                    <a:pt x="97322" y="48962"/>
                  </a:cubicBezTo>
                  <a:lnTo>
                    <a:pt x="96654" y="51001"/>
                  </a:lnTo>
                  <a:lnTo>
                    <a:pt x="94883" y="50466"/>
                  </a:lnTo>
                  <a:lnTo>
                    <a:pt x="95986" y="49129"/>
                  </a:lnTo>
                  <a:cubicBezTo>
                    <a:pt x="96019" y="49096"/>
                    <a:pt x="96019" y="49029"/>
                    <a:pt x="96019" y="48996"/>
                  </a:cubicBezTo>
                  <a:lnTo>
                    <a:pt x="96019" y="45921"/>
                  </a:lnTo>
                  <a:cubicBezTo>
                    <a:pt x="96019" y="45854"/>
                    <a:pt x="95986" y="45821"/>
                    <a:pt x="95919" y="45787"/>
                  </a:cubicBezTo>
                  <a:lnTo>
                    <a:pt x="92811" y="43481"/>
                  </a:lnTo>
                  <a:lnTo>
                    <a:pt x="93914" y="42178"/>
                  </a:lnTo>
                  <a:cubicBezTo>
                    <a:pt x="94014" y="42111"/>
                    <a:pt x="94014" y="41977"/>
                    <a:pt x="93914" y="41944"/>
                  </a:cubicBezTo>
                  <a:cubicBezTo>
                    <a:pt x="93880" y="41894"/>
                    <a:pt x="93830" y="41869"/>
                    <a:pt x="93784" y="41869"/>
                  </a:cubicBezTo>
                  <a:cubicBezTo>
                    <a:pt x="93738" y="41869"/>
                    <a:pt x="93696" y="41894"/>
                    <a:pt x="93680" y="41944"/>
                  </a:cubicBezTo>
                  <a:lnTo>
                    <a:pt x="91975" y="43949"/>
                  </a:lnTo>
                  <a:lnTo>
                    <a:pt x="81347" y="44016"/>
                  </a:lnTo>
                  <a:lnTo>
                    <a:pt x="83720" y="37933"/>
                  </a:lnTo>
                  <a:cubicBezTo>
                    <a:pt x="83787" y="37866"/>
                    <a:pt x="83720" y="37766"/>
                    <a:pt x="83653" y="37733"/>
                  </a:cubicBezTo>
                  <a:cubicBezTo>
                    <a:pt x="83624" y="37713"/>
                    <a:pt x="83597" y="37705"/>
                    <a:pt x="83574" y="37705"/>
                  </a:cubicBezTo>
                  <a:cubicBezTo>
                    <a:pt x="83517" y="37705"/>
                    <a:pt x="83476" y="37752"/>
                    <a:pt x="83453" y="37800"/>
                  </a:cubicBezTo>
                  <a:lnTo>
                    <a:pt x="81013" y="43949"/>
                  </a:lnTo>
                  <a:lnTo>
                    <a:pt x="78540" y="42412"/>
                  </a:lnTo>
                  <a:lnTo>
                    <a:pt x="66675" y="36630"/>
                  </a:lnTo>
                  <a:lnTo>
                    <a:pt x="74162" y="33990"/>
                  </a:lnTo>
                  <a:cubicBezTo>
                    <a:pt x="74262" y="33956"/>
                    <a:pt x="74295" y="33889"/>
                    <a:pt x="74262" y="33789"/>
                  </a:cubicBezTo>
                  <a:cubicBezTo>
                    <a:pt x="74215" y="33742"/>
                    <a:pt x="74167" y="33695"/>
                    <a:pt x="74108" y="33695"/>
                  </a:cubicBezTo>
                  <a:cubicBezTo>
                    <a:pt x="74084" y="33695"/>
                    <a:pt x="74057" y="33703"/>
                    <a:pt x="74028" y="33722"/>
                  </a:cubicBezTo>
                  <a:lnTo>
                    <a:pt x="66274" y="36429"/>
                  </a:lnTo>
                  <a:lnTo>
                    <a:pt x="65305" y="35961"/>
                  </a:lnTo>
                  <a:lnTo>
                    <a:pt x="68447" y="31416"/>
                  </a:lnTo>
                  <a:cubicBezTo>
                    <a:pt x="68480" y="31316"/>
                    <a:pt x="68480" y="31216"/>
                    <a:pt x="68413" y="31149"/>
                  </a:cubicBezTo>
                  <a:cubicBezTo>
                    <a:pt x="68377" y="31137"/>
                    <a:pt x="68335" y="31129"/>
                    <a:pt x="68296" y="31129"/>
                  </a:cubicBezTo>
                  <a:cubicBezTo>
                    <a:pt x="68229" y="31129"/>
                    <a:pt x="68167" y="31152"/>
                    <a:pt x="68146" y="31216"/>
                  </a:cubicBezTo>
                  <a:lnTo>
                    <a:pt x="64971" y="35794"/>
                  </a:lnTo>
                  <a:lnTo>
                    <a:pt x="58721" y="32753"/>
                  </a:lnTo>
                  <a:cubicBezTo>
                    <a:pt x="58694" y="32744"/>
                    <a:pt x="58670" y="32740"/>
                    <a:pt x="58647" y="32740"/>
                  </a:cubicBezTo>
                  <a:cubicBezTo>
                    <a:pt x="58585" y="32740"/>
                    <a:pt x="58536" y="32771"/>
                    <a:pt x="58487" y="32820"/>
                  </a:cubicBezTo>
                  <a:cubicBezTo>
                    <a:pt x="58454" y="32920"/>
                    <a:pt x="58487" y="32987"/>
                    <a:pt x="58587" y="33054"/>
                  </a:cubicBezTo>
                  <a:lnTo>
                    <a:pt x="63801" y="35560"/>
                  </a:lnTo>
                  <a:lnTo>
                    <a:pt x="62230" y="37599"/>
                  </a:lnTo>
                  <a:lnTo>
                    <a:pt x="56248" y="39571"/>
                  </a:lnTo>
                  <a:cubicBezTo>
                    <a:pt x="56114" y="39604"/>
                    <a:pt x="56081" y="39671"/>
                    <a:pt x="56114" y="39771"/>
                  </a:cubicBezTo>
                  <a:cubicBezTo>
                    <a:pt x="56148" y="39838"/>
                    <a:pt x="56181" y="39905"/>
                    <a:pt x="56281" y="39905"/>
                  </a:cubicBezTo>
                  <a:lnTo>
                    <a:pt x="56315" y="39905"/>
                  </a:lnTo>
                  <a:lnTo>
                    <a:pt x="62241" y="37941"/>
                  </a:lnTo>
                  <a:lnTo>
                    <a:pt x="62241" y="37941"/>
                  </a:lnTo>
                  <a:lnTo>
                    <a:pt x="62230" y="37933"/>
                  </a:lnTo>
                  <a:lnTo>
                    <a:pt x="63801" y="35928"/>
                  </a:lnTo>
                  <a:lnTo>
                    <a:pt x="65673" y="36864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3667" y="38969"/>
                  </a:lnTo>
                  <a:lnTo>
                    <a:pt x="60426" y="42345"/>
                  </a:lnTo>
                  <a:lnTo>
                    <a:pt x="57685" y="44517"/>
                  </a:lnTo>
                  <a:cubicBezTo>
                    <a:pt x="57618" y="44617"/>
                    <a:pt x="57618" y="44684"/>
                    <a:pt x="57652" y="44785"/>
                  </a:cubicBezTo>
                  <a:cubicBezTo>
                    <a:pt x="57685" y="44818"/>
                    <a:pt x="57752" y="44851"/>
                    <a:pt x="57785" y="44851"/>
                  </a:cubicBezTo>
                  <a:cubicBezTo>
                    <a:pt x="57819" y="44851"/>
                    <a:pt x="57852" y="44851"/>
                    <a:pt x="57919" y="44818"/>
                  </a:cubicBezTo>
                  <a:lnTo>
                    <a:pt x="60125" y="43013"/>
                  </a:lnTo>
                  <a:lnTo>
                    <a:pt x="70686" y="46690"/>
                  </a:lnTo>
                  <a:lnTo>
                    <a:pt x="70753" y="46690"/>
                  </a:lnTo>
                  <a:cubicBezTo>
                    <a:pt x="70820" y="46690"/>
                    <a:pt x="70853" y="46656"/>
                    <a:pt x="70920" y="46589"/>
                  </a:cubicBezTo>
                  <a:cubicBezTo>
                    <a:pt x="70920" y="46489"/>
                    <a:pt x="70853" y="46422"/>
                    <a:pt x="70786" y="46355"/>
                  </a:cubicBezTo>
                  <a:lnTo>
                    <a:pt x="60426" y="42779"/>
                  </a:lnTo>
                  <a:lnTo>
                    <a:pt x="60593" y="42646"/>
                  </a:lnTo>
                  <a:lnTo>
                    <a:pt x="63868" y="39237"/>
                  </a:lnTo>
                  <a:lnTo>
                    <a:pt x="71287" y="43080"/>
                  </a:lnTo>
                  <a:lnTo>
                    <a:pt x="71354" y="43080"/>
                  </a:lnTo>
                  <a:cubicBezTo>
                    <a:pt x="71455" y="43080"/>
                    <a:pt x="71488" y="43013"/>
                    <a:pt x="71521" y="42980"/>
                  </a:cubicBezTo>
                  <a:cubicBezTo>
                    <a:pt x="71555" y="42913"/>
                    <a:pt x="71521" y="42813"/>
                    <a:pt x="71455" y="42779"/>
                  </a:cubicBezTo>
                  <a:lnTo>
                    <a:pt x="64135" y="38969"/>
                  </a:lnTo>
                  <a:lnTo>
                    <a:pt x="66207" y="36797"/>
                  </a:lnTo>
                  <a:lnTo>
                    <a:pt x="78306" y="42646"/>
                  </a:lnTo>
                  <a:lnTo>
                    <a:pt x="87831" y="48595"/>
                  </a:lnTo>
                  <a:lnTo>
                    <a:pt x="86761" y="49798"/>
                  </a:lnTo>
                  <a:lnTo>
                    <a:pt x="86160" y="50500"/>
                  </a:lnTo>
                  <a:lnTo>
                    <a:pt x="83887" y="53040"/>
                  </a:lnTo>
                  <a:lnTo>
                    <a:pt x="77236" y="50667"/>
                  </a:lnTo>
                  <a:lnTo>
                    <a:pt x="77537" y="49530"/>
                  </a:lnTo>
                  <a:cubicBezTo>
                    <a:pt x="77537" y="49464"/>
                    <a:pt x="77504" y="49363"/>
                    <a:pt x="77404" y="49330"/>
                  </a:cubicBezTo>
                  <a:cubicBezTo>
                    <a:pt x="77392" y="49324"/>
                    <a:pt x="77379" y="49321"/>
                    <a:pt x="77365" y="49321"/>
                  </a:cubicBezTo>
                  <a:cubicBezTo>
                    <a:pt x="77303" y="49321"/>
                    <a:pt x="77231" y="49381"/>
                    <a:pt x="77203" y="49464"/>
                  </a:cubicBezTo>
                  <a:lnTo>
                    <a:pt x="76902" y="50533"/>
                  </a:lnTo>
                  <a:lnTo>
                    <a:pt x="75565" y="50099"/>
                  </a:lnTo>
                  <a:lnTo>
                    <a:pt x="76501" y="47826"/>
                  </a:lnTo>
                  <a:cubicBezTo>
                    <a:pt x="76535" y="47759"/>
                    <a:pt x="76501" y="47659"/>
                    <a:pt x="76401" y="47625"/>
                  </a:cubicBezTo>
                  <a:cubicBezTo>
                    <a:pt x="76383" y="47616"/>
                    <a:pt x="76363" y="47612"/>
                    <a:pt x="76342" y="47612"/>
                  </a:cubicBezTo>
                  <a:cubicBezTo>
                    <a:pt x="76285" y="47612"/>
                    <a:pt x="76225" y="47643"/>
                    <a:pt x="76200" y="47692"/>
                  </a:cubicBezTo>
                  <a:lnTo>
                    <a:pt x="75298" y="49965"/>
                  </a:lnTo>
                  <a:lnTo>
                    <a:pt x="67678" y="47258"/>
                  </a:lnTo>
                  <a:lnTo>
                    <a:pt x="67544" y="47258"/>
                  </a:lnTo>
                  <a:lnTo>
                    <a:pt x="59122" y="50032"/>
                  </a:lnTo>
                  <a:cubicBezTo>
                    <a:pt x="58989" y="50099"/>
                    <a:pt x="58955" y="50165"/>
                    <a:pt x="58989" y="50266"/>
                  </a:cubicBezTo>
                  <a:cubicBezTo>
                    <a:pt x="59013" y="50338"/>
                    <a:pt x="59071" y="50393"/>
                    <a:pt x="59127" y="50393"/>
                  </a:cubicBezTo>
                  <a:cubicBezTo>
                    <a:pt x="59149" y="50393"/>
                    <a:pt x="59170" y="50385"/>
                    <a:pt x="59189" y="50366"/>
                  </a:cubicBezTo>
                  <a:lnTo>
                    <a:pt x="67611" y="47625"/>
                  </a:lnTo>
                  <a:lnTo>
                    <a:pt x="75298" y="50366"/>
                  </a:lnTo>
                  <a:lnTo>
                    <a:pt x="76802" y="50934"/>
                  </a:lnTo>
                  <a:lnTo>
                    <a:pt x="76200" y="53207"/>
                  </a:lnTo>
                  <a:lnTo>
                    <a:pt x="70118" y="51669"/>
                  </a:lnTo>
                  <a:cubicBezTo>
                    <a:pt x="70017" y="51669"/>
                    <a:pt x="69951" y="51703"/>
                    <a:pt x="69884" y="51803"/>
                  </a:cubicBezTo>
                  <a:cubicBezTo>
                    <a:pt x="69884" y="51870"/>
                    <a:pt x="69951" y="51970"/>
                    <a:pt x="70017" y="52004"/>
                  </a:cubicBezTo>
                  <a:lnTo>
                    <a:pt x="76134" y="53541"/>
                  </a:lnTo>
                  <a:lnTo>
                    <a:pt x="75198" y="57150"/>
                  </a:lnTo>
                  <a:lnTo>
                    <a:pt x="70151" y="55479"/>
                  </a:lnTo>
                  <a:cubicBezTo>
                    <a:pt x="70084" y="55479"/>
                    <a:pt x="69984" y="55513"/>
                    <a:pt x="69951" y="55613"/>
                  </a:cubicBezTo>
                  <a:cubicBezTo>
                    <a:pt x="69951" y="55680"/>
                    <a:pt x="69984" y="55780"/>
                    <a:pt x="70084" y="55814"/>
                  </a:cubicBezTo>
                  <a:lnTo>
                    <a:pt x="75198" y="57518"/>
                  </a:lnTo>
                  <a:cubicBezTo>
                    <a:pt x="75198" y="57551"/>
                    <a:pt x="75231" y="57618"/>
                    <a:pt x="75298" y="57618"/>
                  </a:cubicBezTo>
                  <a:lnTo>
                    <a:pt x="75365" y="57618"/>
                  </a:lnTo>
                  <a:lnTo>
                    <a:pt x="78941" y="58788"/>
                  </a:lnTo>
                  <a:lnTo>
                    <a:pt x="74329" y="64002"/>
                  </a:lnTo>
                  <a:lnTo>
                    <a:pt x="71488" y="68480"/>
                  </a:lnTo>
                  <a:cubicBezTo>
                    <a:pt x="71455" y="68547"/>
                    <a:pt x="71455" y="68681"/>
                    <a:pt x="71521" y="68714"/>
                  </a:cubicBezTo>
                  <a:cubicBezTo>
                    <a:pt x="71521" y="68781"/>
                    <a:pt x="71588" y="68781"/>
                    <a:pt x="71622" y="68781"/>
                  </a:cubicBezTo>
                  <a:cubicBezTo>
                    <a:pt x="71655" y="68781"/>
                    <a:pt x="71689" y="68714"/>
                    <a:pt x="71755" y="68681"/>
                  </a:cubicBezTo>
                  <a:lnTo>
                    <a:pt x="74529" y="64269"/>
                  </a:lnTo>
                  <a:lnTo>
                    <a:pt x="79141" y="59089"/>
                  </a:lnTo>
                  <a:lnTo>
                    <a:pt x="79275" y="59122"/>
                  </a:lnTo>
                  <a:lnTo>
                    <a:pt x="82651" y="60125"/>
                  </a:lnTo>
                  <a:lnTo>
                    <a:pt x="81481" y="63266"/>
                  </a:lnTo>
                  <a:lnTo>
                    <a:pt x="81481" y="63300"/>
                  </a:lnTo>
                  <a:lnTo>
                    <a:pt x="81046" y="67143"/>
                  </a:lnTo>
                  <a:lnTo>
                    <a:pt x="79609" y="67143"/>
                  </a:lnTo>
                  <a:cubicBezTo>
                    <a:pt x="79509" y="67143"/>
                    <a:pt x="79442" y="67210"/>
                    <a:pt x="79442" y="67310"/>
                  </a:cubicBezTo>
                  <a:lnTo>
                    <a:pt x="79442" y="68948"/>
                  </a:lnTo>
                  <a:lnTo>
                    <a:pt x="71922" y="68948"/>
                  </a:lnTo>
                  <a:cubicBezTo>
                    <a:pt x="70987" y="68948"/>
                    <a:pt x="70586" y="69149"/>
                    <a:pt x="70419" y="69316"/>
                  </a:cubicBezTo>
                  <a:cubicBezTo>
                    <a:pt x="70067" y="69140"/>
                    <a:pt x="69750" y="69056"/>
                    <a:pt x="69454" y="69056"/>
                  </a:cubicBezTo>
                  <a:cubicBezTo>
                    <a:pt x="69243" y="69056"/>
                    <a:pt x="69042" y="69098"/>
                    <a:pt x="68848" y="69182"/>
                  </a:cubicBezTo>
                  <a:cubicBezTo>
                    <a:pt x="68346" y="69382"/>
                    <a:pt x="68079" y="69850"/>
                    <a:pt x="67945" y="70151"/>
                  </a:cubicBezTo>
                  <a:cubicBezTo>
                    <a:pt x="67750" y="70018"/>
                    <a:pt x="67502" y="69969"/>
                    <a:pt x="67246" y="69969"/>
                  </a:cubicBezTo>
                  <a:cubicBezTo>
                    <a:pt x="66669" y="69969"/>
                    <a:pt x="66056" y="70215"/>
                    <a:pt x="65940" y="70285"/>
                  </a:cubicBezTo>
                  <a:cubicBezTo>
                    <a:pt x="65840" y="70318"/>
                    <a:pt x="65806" y="70385"/>
                    <a:pt x="65840" y="70485"/>
                  </a:cubicBezTo>
                  <a:cubicBezTo>
                    <a:pt x="65907" y="70519"/>
                    <a:pt x="65940" y="70552"/>
                    <a:pt x="66007" y="70552"/>
                  </a:cubicBezTo>
                  <a:lnTo>
                    <a:pt x="66107" y="70552"/>
                  </a:lnTo>
                  <a:cubicBezTo>
                    <a:pt x="66342" y="70446"/>
                    <a:pt x="66874" y="70271"/>
                    <a:pt x="67317" y="70271"/>
                  </a:cubicBezTo>
                  <a:cubicBezTo>
                    <a:pt x="67568" y="70271"/>
                    <a:pt x="67791" y="70328"/>
                    <a:pt x="67912" y="70485"/>
                  </a:cubicBezTo>
                  <a:lnTo>
                    <a:pt x="69015" y="73995"/>
                  </a:lnTo>
                  <a:lnTo>
                    <a:pt x="67444" y="74529"/>
                  </a:lnTo>
                  <a:cubicBezTo>
                    <a:pt x="67310" y="74563"/>
                    <a:pt x="67277" y="74663"/>
                    <a:pt x="67310" y="74730"/>
                  </a:cubicBezTo>
                  <a:cubicBezTo>
                    <a:pt x="67344" y="74830"/>
                    <a:pt x="67411" y="74864"/>
                    <a:pt x="67477" y="74864"/>
                  </a:cubicBezTo>
                  <a:lnTo>
                    <a:pt x="67511" y="74864"/>
                  </a:lnTo>
                  <a:lnTo>
                    <a:pt x="69282" y="74295"/>
                  </a:lnTo>
                  <a:lnTo>
                    <a:pt x="73025" y="73025"/>
                  </a:lnTo>
                  <a:cubicBezTo>
                    <a:pt x="73159" y="72992"/>
                    <a:pt x="73192" y="72892"/>
                    <a:pt x="73159" y="72825"/>
                  </a:cubicBezTo>
                  <a:cubicBezTo>
                    <a:pt x="73134" y="72723"/>
                    <a:pt x="73069" y="72679"/>
                    <a:pt x="73010" y="72679"/>
                  </a:cubicBezTo>
                  <a:cubicBezTo>
                    <a:pt x="72992" y="72679"/>
                    <a:pt x="72974" y="72683"/>
                    <a:pt x="72959" y="72691"/>
                  </a:cubicBezTo>
                  <a:lnTo>
                    <a:pt x="71689" y="73126"/>
                  </a:lnTo>
                  <a:lnTo>
                    <a:pt x="70652" y="69516"/>
                  </a:lnTo>
                  <a:cubicBezTo>
                    <a:pt x="70786" y="69449"/>
                    <a:pt x="71120" y="69215"/>
                    <a:pt x="71922" y="69215"/>
                  </a:cubicBezTo>
                  <a:lnTo>
                    <a:pt x="80812" y="69215"/>
                  </a:lnTo>
                  <a:lnTo>
                    <a:pt x="80278" y="74128"/>
                  </a:lnTo>
                  <a:cubicBezTo>
                    <a:pt x="80278" y="74195"/>
                    <a:pt x="80345" y="74295"/>
                    <a:pt x="80445" y="74295"/>
                  </a:cubicBezTo>
                  <a:cubicBezTo>
                    <a:pt x="80512" y="74295"/>
                    <a:pt x="80612" y="74195"/>
                    <a:pt x="80612" y="74128"/>
                  </a:cubicBezTo>
                  <a:lnTo>
                    <a:pt x="81782" y="63266"/>
                  </a:lnTo>
                  <a:lnTo>
                    <a:pt x="82951" y="60125"/>
                  </a:lnTo>
                  <a:lnTo>
                    <a:pt x="90003" y="62164"/>
                  </a:lnTo>
                  <a:lnTo>
                    <a:pt x="90037" y="62164"/>
                  </a:lnTo>
                  <a:cubicBezTo>
                    <a:pt x="90137" y="62164"/>
                    <a:pt x="90170" y="62130"/>
                    <a:pt x="90204" y="62030"/>
                  </a:cubicBezTo>
                  <a:lnTo>
                    <a:pt x="91140" y="59657"/>
                  </a:lnTo>
                  <a:lnTo>
                    <a:pt x="101667" y="62966"/>
                  </a:lnTo>
                  <a:lnTo>
                    <a:pt x="98225" y="73727"/>
                  </a:lnTo>
                  <a:cubicBezTo>
                    <a:pt x="98225" y="73827"/>
                    <a:pt x="98258" y="73894"/>
                    <a:pt x="98359" y="73961"/>
                  </a:cubicBezTo>
                  <a:lnTo>
                    <a:pt x="98392" y="73961"/>
                  </a:lnTo>
                  <a:cubicBezTo>
                    <a:pt x="98492" y="73961"/>
                    <a:pt x="98526" y="73894"/>
                    <a:pt x="98559" y="73827"/>
                  </a:cubicBezTo>
                  <a:lnTo>
                    <a:pt x="99161" y="71889"/>
                  </a:lnTo>
                  <a:lnTo>
                    <a:pt x="104842" y="73293"/>
                  </a:lnTo>
                  <a:lnTo>
                    <a:pt x="104207" y="76067"/>
                  </a:lnTo>
                  <a:lnTo>
                    <a:pt x="100832" y="76067"/>
                  </a:lnTo>
                  <a:cubicBezTo>
                    <a:pt x="100731" y="76067"/>
                    <a:pt x="100665" y="76167"/>
                    <a:pt x="100665" y="76234"/>
                  </a:cubicBezTo>
                  <a:cubicBezTo>
                    <a:pt x="100665" y="76334"/>
                    <a:pt x="100731" y="76401"/>
                    <a:pt x="100832" y="76401"/>
                  </a:cubicBezTo>
                  <a:lnTo>
                    <a:pt x="112028" y="76401"/>
                  </a:lnTo>
                  <a:lnTo>
                    <a:pt x="108886" y="83586"/>
                  </a:lnTo>
                  <a:cubicBezTo>
                    <a:pt x="108853" y="83687"/>
                    <a:pt x="108886" y="83754"/>
                    <a:pt x="108953" y="83787"/>
                  </a:cubicBezTo>
                  <a:lnTo>
                    <a:pt x="109053" y="83787"/>
                  </a:lnTo>
                  <a:cubicBezTo>
                    <a:pt x="109120" y="83787"/>
                    <a:pt x="109187" y="83787"/>
                    <a:pt x="109220" y="83720"/>
                  </a:cubicBezTo>
                  <a:lnTo>
                    <a:pt x="112429" y="76401"/>
                  </a:lnTo>
                  <a:lnTo>
                    <a:pt x="119481" y="76401"/>
                  </a:lnTo>
                  <a:lnTo>
                    <a:pt x="116807" y="80579"/>
                  </a:lnTo>
                  <a:cubicBezTo>
                    <a:pt x="116774" y="80679"/>
                    <a:pt x="116774" y="80779"/>
                    <a:pt x="116874" y="80846"/>
                  </a:cubicBezTo>
                  <a:cubicBezTo>
                    <a:pt x="116874" y="80879"/>
                    <a:pt x="116907" y="80879"/>
                    <a:pt x="116941" y="80879"/>
                  </a:cubicBezTo>
                  <a:cubicBezTo>
                    <a:pt x="116974" y="80879"/>
                    <a:pt x="117041" y="80846"/>
                    <a:pt x="117074" y="80812"/>
                  </a:cubicBezTo>
                  <a:lnTo>
                    <a:pt x="119815" y="76468"/>
                  </a:lnTo>
                  <a:lnTo>
                    <a:pt x="128237" y="76468"/>
                  </a:lnTo>
                  <a:lnTo>
                    <a:pt x="127000" y="80010"/>
                  </a:lnTo>
                  <a:lnTo>
                    <a:pt x="124460" y="79743"/>
                  </a:lnTo>
                  <a:lnTo>
                    <a:pt x="124594" y="77838"/>
                  </a:lnTo>
                  <a:cubicBezTo>
                    <a:pt x="124594" y="77738"/>
                    <a:pt x="124494" y="77671"/>
                    <a:pt x="124427" y="77671"/>
                  </a:cubicBezTo>
                  <a:cubicBezTo>
                    <a:pt x="124327" y="77671"/>
                    <a:pt x="124260" y="77738"/>
                    <a:pt x="124260" y="77838"/>
                  </a:cubicBezTo>
                  <a:lnTo>
                    <a:pt x="124126" y="79710"/>
                  </a:lnTo>
                  <a:lnTo>
                    <a:pt x="120149" y="79309"/>
                  </a:lnTo>
                  <a:cubicBezTo>
                    <a:pt x="120116" y="79309"/>
                    <a:pt x="120082" y="79309"/>
                    <a:pt x="120049" y="79342"/>
                  </a:cubicBezTo>
                  <a:cubicBezTo>
                    <a:pt x="120049" y="79375"/>
                    <a:pt x="119982" y="79409"/>
                    <a:pt x="119982" y="79476"/>
                  </a:cubicBezTo>
                  <a:lnTo>
                    <a:pt x="119247" y="89535"/>
                  </a:lnTo>
                  <a:lnTo>
                    <a:pt x="119581" y="89502"/>
                  </a:lnTo>
                  <a:lnTo>
                    <a:pt x="120316" y="79643"/>
                  </a:lnTo>
                  <a:lnTo>
                    <a:pt x="124160" y="80010"/>
                  </a:lnTo>
                  <a:lnTo>
                    <a:pt x="123558" y="89001"/>
                  </a:lnTo>
                  <a:lnTo>
                    <a:pt x="123892" y="88934"/>
                  </a:lnTo>
                  <a:lnTo>
                    <a:pt x="124494" y="80044"/>
                  </a:lnTo>
                  <a:lnTo>
                    <a:pt x="133651" y="80946"/>
                  </a:lnTo>
                  <a:lnTo>
                    <a:pt x="133484" y="87797"/>
                  </a:lnTo>
                  <a:lnTo>
                    <a:pt x="133484" y="87797"/>
                  </a:lnTo>
                  <a:lnTo>
                    <a:pt x="133818" y="87764"/>
                  </a:lnTo>
                  <a:lnTo>
                    <a:pt x="133985" y="81013"/>
                  </a:lnTo>
                  <a:lnTo>
                    <a:pt x="141539" y="82717"/>
                  </a:lnTo>
                  <a:lnTo>
                    <a:pt x="141539" y="82383"/>
                  </a:lnTo>
                  <a:lnTo>
                    <a:pt x="134019" y="80712"/>
                  </a:lnTo>
                  <a:lnTo>
                    <a:pt x="135824" y="76434"/>
                  </a:lnTo>
                  <a:lnTo>
                    <a:pt x="141505" y="78105"/>
                  </a:lnTo>
                  <a:lnTo>
                    <a:pt x="141505" y="77771"/>
                  </a:lnTo>
                  <a:lnTo>
                    <a:pt x="135957" y="76167"/>
                  </a:lnTo>
                  <a:lnTo>
                    <a:pt x="136124" y="75732"/>
                  </a:lnTo>
                  <a:lnTo>
                    <a:pt x="137261" y="73059"/>
                  </a:lnTo>
                  <a:lnTo>
                    <a:pt x="137929" y="71254"/>
                  </a:lnTo>
                  <a:lnTo>
                    <a:pt x="141472" y="72223"/>
                  </a:lnTo>
                  <a:lnTo>
                    <a:pt x="141472" y="71889"/>
                  </a:lnTo>
                  <a:lnTo>
                    <a:pt x="138029" y="70987"/>
                  </a:lnTo>
                  <a:lnTo>
                    <a:pt x="138163" y="70686"/>
                  </a:lnTo>
                  <a:lnTo>
                    <a:pt x="138163" y="70652"/>
                  </a:lnTo>
                  <a:lnTo>
                    <a:pt x="138999" y="60325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434" y="58221"/>
                    <a:pt x="139467" y="58254"/>
                    <a:pt x="139500" y="58287"/>
                  </a:cubicBezTo>
                  <a:lnTo>
                    <a:pt x="141305" y="58621"/>
                  </a:lnTo>
                  <a:lnTo>
                    <a:pt x="141305" y="58287"/>
                  </a:lnTo>
                  <a:lnTo>
                    <a:pt x="139533" y="57952"/>
                  </a:lnTo>
                  <a:cubicBezTo>
                    <a:pt x="139521" y="57947"/>
                    <a:pt x="139509" y="57944"/>
                    <a:pt x="139495" y="57944"/>
                  </a:cubicBezTo>
                  <a:cubicBezTo>
                    <a:pt x="139482" y="57944"/>
                    <a:pt x="139468" y="57947"/>
                    <a:pt x="139455" y="57952"/>
                  </a:cubicBezTo>
                  <a:lnTo>
                    <a:pt x="139455" y="57952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384" y="58154"/>
                    <a:pt x="139366" y="58120"/>
                    <a:pt x="139366" y="58086"/>
                  </a:cubicBezTo>
                  <a:cubicBezTo>
                    <a:pt x="139366" y="58022"/>
                    <a:pt x="139408" y="57971"/>
                    <a:pt x="139455" y="57952"/>
                  </a:cubicBezTo>
                  <a:lnTo>
                    <a:pt x="139455" y="57952"/>
                  </a:lnTo>
                  <a:lnTo>
                    <a:pt x="139834" y="55981"/>
                  </a:lnTo>
                  <a:lnTo>
                    <a:pt x="140870" y="53240"/>
                  </a:lnTo>
                  <a:lnTo>
                    <a:pt x="140703" y="50332"/>
                  </a:lnTo>
                  <a:lnTo>
                    <a:pt x="140703" y="50332"/>
                  </a:lnTo>
                  <a:lnTo>
                    <a:pt x="141438" y="50667"/>
                  </a:lnTo>
                  <a:lnTo>
                    <a:pt x="141438" y="50299"/>
                  </a:lnTo>
                  <a:lnTo>
                    <a:pt x="140670" y="49965"/>
                  </a:lnTo>
                  <a:lnTo>
                    <a:pt x="140035" y="39136"/>
                  </a:lnTo>
                  <a:lnTo>
                    <a:pt x="139801" y="34725"/>
                  </a:lnTo>
                  <a:cubicBezTo>
                    <a:pt x="139801" y="34625"/>
                    <a:pt x="139700" y="34558"/>
                    <a:pt x="139634" y="34558"/>
                  </a:cubicBezTo>
                  <a:cubicBezTo>
                    <a:pt x="139533" y="34558"/>
                    <a:pt x="139466" y="34625"/>
                    <a:pt x="139466" y="34725"/>
                  </a:cubicBezTo>
                  <a:lnTo>
                    <a:pt x="139700" y="39136"/>
                  </a:lnTo>
                  <a:lnTo>
                    <a:pt x="139834" y="41743"/>
                  </a:lnTo>
                  <a:lnTo>
                    <a:pt x="139769" y="41743"/>
                  </a:lnTo>
                  <a:lnTo>
                    <a:pt x="140168" y="49430"/>
                  </a:lnTo>
                  <a:lnTo>
                    <a:pt x="140168" y="49430"/>
                  </a:lnTo>
                  <a:lnTo>
                    <a:pt x="129072" y="44450"/>
                  </a:lnTo>
                  <a:lnTo>
                    <a:pt x="128337" y="43982"/>
                  </a:lnTo>
                  <a:lnTo>
                    <a:pt x="128601" y="41743"/>
                  </a:lnTo>
                  <a:lnTo>
                    <a:pt x="128571" y="41743"/>
                  </a:lnTo>
                  <a:cubicBezTo>
                    <a:pt x="128471" y="41743"/>
                    <a:pt x="128404" y="41810"/>
                    <a:pt x="128404" y="41910"/>
                  </a:cubicBezTo>
                  <a:lnTo>
                    <a:pt x="128137" y="44150"/>
                  </a:lnTo>
                  <a:lnTo>
                    <a:pt x="125062" y="42144"/>
                  </a:lnTo>
                  <a:lnTo>
                    <a:pt x="126466" y="40406"/>
                  </a:lnTo>
                  <a:lnTo>
                    <a:pt x="128504" y="40640"/>
                  </a:lnTo>
                  <a:cubicBezTo>
                    <a:pt x="128522" y="40646"/>
                    <a:pt x="128539" y="40649"/>
                    <a:pt x="128554" y="40649"/>
                  </a:cubicBezTo>
                  <a:cubicBezTo>
                    <a:pt x="128626" y="40649"/>
                    <a:pt x="128671" y="40589"/>
                    <a:pt x="128671" y="40507"/>
                  </a:cubicBezTo>
                  <a:lnTo>
                    <a:pt x="129173" y="36931"/>
                  </a:lnTo>
                  <a:cubicBezTo>
                    <a:pt x="129240" y="36797"/>
                    <a:pt x="129139" y="36730"/>
                    <a:pt x="129072" y="36730"/>
                  </a:cubicBezTo>
                  <a:cubicBezTo>
                    <a:pt x="129041" y="36715"/>
                    <a:pt x="129012" y="36708"/>
                    <a:pt x="128986" y="36708"/>
                  </a:cubicBezTo>
                  <a:cubicBezTo>
                    <a:pt x="128898" y="36708"/>
                    <a:pt x="128839" y="36779"/>
                    <a:pt x="128839" y="36830"/>
                  </a:cubicBezTo>
                  <a:lnTo>
                    <a:pt x="128337" y="40273"/>
                  </a:lnTo>
                  <a:lnTo>
                    <a:pt x="126399" y="40072"/>
                  </a:lnTo>
                  <a:cubicBezTo>
                    <a:pt x="126368" y="40051"/>
                    <a:pt x="126343" y="40044"/>
                    <a:pt x="126323" y="40044"/>
                  </a:cubicBezTo>
                  <a:cubicBezTo>
                    <a:pt x="126278" y="40044"/>
                    <a:pt x="126255" y="40083"/>
                    <a:pt x="126232" y="40106"/>
                  </a:cubicBezTo>
                  <a:lnTo>
                    <a:pt x="124728" y="41977"/>
                  </a:lnTo>
                  <a:lnTo>
                    <a:pt x="120249" y="39103"/>
                  </a:lnTo>
                  <a:lnTo>
                    <a:pt x="118378" y="34157"/>
                  </a:lnTo>
                  <a:lnTo>
                    <a:pt x="120550" y="33555"/>
                  </a:lnTo>
                  <a:lnTo>
                    <a:pt x="123658" y="38267"/>
                  </a:lnTo>
                  <a:cubicBezTo>
                    <a:pt x="123658" y="38301"/>
                    <a:pt x="123759" y="38334"/>
                    <a:pt x="123792" y="38334"/>
                  </a:cubicBezTo>
                  <a:cubicBezTo>
                    <a:pt x="123825" y="38334"/>
                    <a:pt x="123825" y="38301"/>
                    <a:pt x="123892" y="38301"/>
                  </a:cubicBezTo>
                  <a:cubicBezTo>
                    <a:pt x="123959" y="38234"/>
                    <a:pt x="123959" y="38134"/>
                    <a:pt x="123926" y="38067"/>
                  </a:cubicBezTo>
                  <a:lnTo>
                    <a:pt x="120817" y="33421"/>
                  </a:lnTo>
                  <a:lnTo>
                    <a:pt x="125296" y="32085"/>
                  </a:lnTo>
                  <a:lnTo>
                    <a:pt x="130977" y="36463"/>
                  </a:lnTo>
                  <a:cubicBezTo>
                    <a:pt x="131019" y="36477"/>
                    <a:pt x="131061" y="36485"/>
                    <a:pt x="131100" y="36485"/>
                  </a:cubicBezTo>
                  <a:cubicBezTo>
                    <a:pt x="131155" y="36485"/>
                    <a:pt x="131206" y="36468"/>
                    <a:pt x="131245" y="36429"/>
                  </a:cubicBezTo>
                  <a:cubicBezTo>
                    <a:pt x="131278" y="36362"/>
                    <a:pt x="131278" y="36229"/>
                    <a:pt x="131178" y="36195"/>
                  </a:cubicBezTo>
                  <a:lnTo>
                    <a:pt x="129808" y="35126"/>
                  </a:lnTo>
                  <a:lnTo>
                    <a:pt x="130777" y="27205"/>
                  </a:lnTo>
                  <a:lnTo>
                    <a:pt x="136459" y="29377"/>
                  </a:lnTo>
                  <a:lnTo>
                    <a:pt x="134152" y="35560"/>
                  </a:lnTo>
                  <a:cubicBezTo>
                    <a:pt x="134119" y="35627"/>
                    <a:pt x="134152" y="35727"/>
                    <a:pt x="134253" y="35761"/>
                  </a:cubicBezTo>
                  <a:lnTo>
                    <a:pt x="134286" y="35761"/>
                  </a:lnTo>
                  <a:cubicBezTo>
                    <a:pt x="134353" y="35761"/>
                    <a:pt x="134420" y="35727"/>
                    <a:pt x="134453" y="35627"/>
                  </a:cubicBezTo>
                  <a:lnTo>
                    <a:pt x="135456" y="32954"/>
                  </a:lnTo>
                  <a:lnTo>
                    <a:pt x="135489" y="32954"/>
                  </a:lnTo>
                  <a:lnTo>
                    <a:pt x="139333" y="32720"/>
                  </a:lnTo>
                  <a:cubicBezTo>
                    <a:pt x="139433" y="32720"/>
                    <a:pt x="139500" y="32619"/>
                    <a:pt x="139500" y="32552"/>
                  </a:cubicBezTo>
                  <a:cubicBezTo>
                    <a:pt x="139500" y="32452"/>
                    <a:pt x="139433" y="32385"/>
                    <a:pt x="139333" y="32385"/>
                  </a:cubicBezTo>
                  <a:lnTo>
                    <a:pt x="135623" y="32619"/>
                  </a:lnTo>
                  <a:lnTo>
                    <a:pt x="136325" y="30748"/>
                  </a:lnTo>
                  <a:lnTo>
                    <a:pt x="139333" y="31750"/>
                  </a:lnTo>
                  <a:lnTo>
                    <a:pt x="139366" y="31750"/>
                  </a:lnTo>
                  <a:cubicBezTo>
                    <a:pt x="139466" y="31750"/>
                    <a:pt x="139500" y="31717"/>
                    <a:pt x="139533" y="31617"/>
                  </a:cubicBezTo>
                  <a:cubicBezTo>
                    <a:pt x="139533" y="31550"/>
                    <a:pt x="139500" y="31450"/>
                    <a:pt x="139433" y="31416"/>
                  </a:cubicBezTo>
                  <a:lnTo>
                    <a:pt x="136459" y="30414"/>
                  </a:lnTo>
                  <a:lnTo>
                    <a:pt x="136826" y="29444"/>
                  </a:lnTo>
                  <a:lnTo>
                    <a:pt x="139333" y="30414"/>
                  </a:lnTo>
                  <a:lnTo>
                    <a:pt x="139366" y="30414"/>
                  </a:lnTo>
                  <a:cubicBezTo>
                    <a:pt x="139466" y="30414"/>
                    <a:pt x="139500" y="30380"/>
                    <a:pt x="139533" y="30280"/>
                  </a:cubicBezTo>
                  <a:cubicBezTo>
                    <a:pt x="139600" y="30213"/>
                    <a:pt x="139533" y="30113"/>
                    <a:pt x="139466" y="30079"/>
                  </a:cubicBezTo>
                  <a:lnTo>
                    <a:pt x="130911" y="26771"/>
                  </a:lnTo>
                  <a:lnTo>
                    <a:pt x="131813" y="19284"/>
                  </a:lnTo>
                  <a:lnTo>
                    <a:pt x="139333" y="24197"/>
                  </a:lnTo>
                  <a:cubicBezTo>
                    <a:pt x="139333" y="24225"/>
                    <a:pt x="139356" y="24230"/>
                    <a:pt x="139404" y="24231"/>
                  </a:cubicBezTo>
                  <a:lnTo>
                    <a:pt x="139404" y="24231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91" y="24017"/>
                    <a:pt x="139576" y="24088"/>
                    <a:pt x="139533" y="24130"/>
                  </a:cubicBezTo>
                  <a:cubicBezTo>
                    <a:pt x="139500" y="24197"/>
                    <a:pt x="139466" y="24231"/>
                    <a:pt x="139433" y="24231"/>
                  </a:cubicBezTo>
                  <a:cubicBezTo>
                    <a:pt x="139422" y="24231"/>
                    <a:pt x="139413" y="24231"/>
                    <a:pt x="139404" y="24231"/>
                  </a:cubicBezTo>
                  <a:lnTo>
                    <a:pt x="139404" y="24231"/>
                  </a:lnTo>
                  <a:lnTo>
                    <a:pt x="139132" y="24665"/>
                  </a:lnTo>
                  <a:cubicBezTo>
                    <a:pt x="139099" y="24699"/>
                    <a:pt x="139099" y="24832"/>
                    <a:pt x="139166" y="24866"/>
                  </a:cubicBezTo>
                  <a:cubicBezTo>
                    <a:pt x="139199" y="24866"/>
                    <a:pt x="139199" y="24899"/>
                    <a:pt x="139266" y="24899"/>
                  </a:cubicBezTo>
                  <a:cubicBezTo>
                    <a:pt x="139299" y="24899"/>
                    <a:pt x="139366" y="24866"/>
                    <a:pt x="139366" y="24832"/>
                  </a:cubicBezTo>
                  <a:lnTo>
                    <a:pt x="141305" y="21824"/>
                  </a:lnTo>
                  <a:lnTo>
                    <a:pt x="141305" y="21189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59" y="23933"/>
                    <a:pt x="139536" y="23908"/>
                    <a:pt x="139500" y="23896"/>
                  </a:cubicBezTo>
                  <a:lnTo>
                    <a:pt x="132114" y="19084"/>
                  </a:lnTo>
                  <a:lnTo>
                    <a:pt x="139433" y="17747"/>
                  </a:lnTo>
                  <a:cubicBezTo>
                    <a:pt x="139500" y="17714"/>
                    <a:pt x="139533" y="17613"/>
                    <a:pt x="139533" y="17546"/>
                  </a:cubicBezTo>
                  <a:cubicBezTo>
                    <a:pt x="139500" y="17446"/>
                    <a:pt x="139433" y="17413"/>
                    <a:pt x="139333" y="17413"/>
                  </a:cubicBezTo>
                  <a:lnTo>
                    <a:pt x="132314" y="18716"/>
                  </a:lnTo>
                  <a:lnTo>
                    <a:pt x="139634" y="13436"/>
                  </a:lnTo>
                  <a:lnTo>
                    <a:pt x="141371" y="12065"/>
                  </a:lnTo>
                  <a:lnTo>
                    <a:pt x="141371" y="11664"/>
                  </a:lnTo>
                  <a:lnTo>
                    <a:pt x="139533" y="13068"/>
                  </a:lnTo>
                  <a:lnTo>
                    <a:pt x="134086" y="7420"/>
                  </a:lnTo>
                  <a:cubicBezTo>
                    <a:pt x="134036" y="7386"/>
                    <a:pt x="133994" y="7370"/>
                    <a:pt x="133952" y="7370"/>
                  </a:cubicBezTo>
                  <a:cubicBezTo>
                    <a:pt x="133910" y="7370"/>
                    <a:pt x="133868" y="7386"/>
                    <a:pt x="133818" y="7420"/>
                  </a:cubicBezTo>
                  <a:cubicBezTo>
                    <a:pt x="133751" y="7520"/>
                    <a:pt x="133751" y="7587"/>
                    <a:pt x="133818" y="7687"/>
                  </a:cubicBezTo>
                  <a:lnTo>
                    <a:pt x="139266" y="13335"/>
                  </a:lnTo>
                  <a:lnTo>
                    <a:pt x="131813" y="18683"/>
                  </a:lnTo>
                  <a:lnTo>
                    <a:pt x="132147" y="15775"/>
                  </a:lnTo>
                  <a:lnTo>
                    <a:pt x="134119" y="3576"/>
                  </a:lnTo>
                  <a:lnTo>
                    <a:pt x="139767" y="669"/>
                  </a:lnTo>
                  <a:lnTo>
                    <a:pt x="140636" y="0"/>
                  </a:lnTo>
                  <a:close/>
                  <a:moveTo>
                    <a:pt x="84556" y="84155"/>
                  </a:moveTo>
                  <a:lnTo>
                    <a:pt x="91708" y="84522"/>
                  </a:lnTo>
                  <a:lnTo>
                    <a:pt x="91841" y="89736"/>
                  </a:lnTo>
                  <a:lnTo>
                    <a:pt x="84756" y="89435"/>
                  </a:lnTo>
                  <a:lnTo>
                    <a:pt x="84556" y="84155"/>
                  </a:lnTo>
                  <a:close/>
                  <a:moveTo>
                    <a:pt x="11247" y="83912"/>
                  </a:moveTo>
                  <a:cubicBezTo>
                    <a:pt x="11205" y="83912"/>
                    <a:pt x="11163" y="83937"/>
                    <a:pt x="11130" y="83987"/>
                  </a:cubicBezTo>
                  <a:cubicBezTo>
                    <a:pt x="11029" y="84054"/>
                    <a:pt x="11029" y="84121"/>
                    <a:pt x="11130" y="84221"/>
                  </a:cubicBezTo>
                  <a:lnTo>
                    <a:pt x="16210" y="89702"/>
                  </a:lnTo>
                  <a:lnTo>
                    <a:pt x="16276" y="89870"/>
                  </a:lnTo>
                  <a:lnTo>
                    <a:pt x="16611" y="89836"/>
                  </a:lnTo>
                  <a:lnTo>
                    <a:pt x="16510" y="89569"/>
                  </a:lnTo>
                  <a:cubicBezTo>
                    <a:pt x="16544" y="89535"/>
                    <a:pt x="16510" y="89535"/>
                    <a:pt x="16510" y="89502"/>
                  </a:cubicBezTo>
                  <a:lnTo>
                    <a:pt x="11364" y="83987"/>
                  </a:lnTo>
                  <a:cubicBezTo>
                    <a:pt x="11330" y="83937"/>
                    <a:pt x="11288" y="83912"/>
                    <a:pt x="11247" y="83912"/>
                  </a:cubicBezTo>
                  <a:close/>
                  <a:moveTo>
                    <a:pt x="92042" y="84556"/>
                  </a:moveTo>
                  <a:lnTo>
                    <a:pt x="96387" y="84823"/>
                  </a:lnTo>
                  <a:lnTo>
                    <a:pt x="95150" y="89870"/>
                  </a:lnTo>
                  <a:lnTo>
                    <a:pt x="92176" y="89736"/>
                  </a:lnTo>
                  <a:lnTo>
                    <a:pt x="92042" y="84556"/>
                  </a:lnTo>
                  <a:close/>
                  <a:moveTo>
                    <a:pt x="88566" y="91273"/>
                  </a:moveTo>
                  <a:cubicBezTo>
                    <a:pt x="88499" y="91273"/>
                    <a:pt x="88399" y="91340"/>
                    <a:pt x="88366" y="91440"/>
                  </a:cubicBezTo>
                  <a:lnTo>
                    <a:pt x="88299" y="92075"/>
                  </a:lnTo>
                  <a:lnTo>
                    <a:pt x="88633" y="92109"/>
                  </a:lnTo>
                  <a:lnTo>
                    <a:pt x="88700" y="91507"/>
                  </a:lnTo>
                  <a:cubicBezTo>
                    <a:pt x="88733" y="91407"/>
                    <a:pt x="88666" y="91340"/>
                    <a:pt x="88566" y="91273"/>
                  </a:cubicBezTo>
                  <a:close/>
                  <a:moveTo>
                    <a:pt x="86051" y="65715"/>
                  </a:moveTo>
                  <a:cubicBezTo>
                    <a:pt x="86026" y="65715"/>
                    <a:pt x="86009" y="65723"/>
                    <a:pt x="85993" y="65740"/>
                  </a:cubicBezTo>
                  <a:cubicBezTo>
                    <a:pt x="85959" y="65806"/>
                    <a:pt x="85892" y="65840"/>
                    <a:pt x="85892" y="65873"/>
                  </a:cubicBezTo>
                  <a:lnTo>
                    <a:pt x="84188" y="83754"/>
                  </a:lnTo>
                  <a:lnTo>
                    <a:pt x="73025" y="83185"/>
                  </a:lnTo>
                  <a:lnTo>
                    <a:pt x="72959" y="83185"/>
                  </a:lnTo>
                  <a:lnTo>
                    <a:pt x="69951" y="84622"/>
                  </a:lnTo>
                  <a:lnTo>
                    <a:pt x="68346" y="78206"/>
                  </a:lnTo>
                  <a:cubicBezTo>
                    <a:pt x="68318" y="78148"/>
                    <a:pt x="68264" y="78065"/>
                    <a:pt x="68185" y="78065"/>
                  </a:cubicBezTo>
                  <a:cubicBezTo>
                    <a:pt x="68173" y="78065"/>
                    <a:pt x="68160" y="78067"/>
                    <a:pt x="68146" y="78072"/>
                  </a:cubicBezTo>
                  <a:cubicBezTo>
                    <a:pt x="68079" y="78139"/>
                    <a:pt x="67979" y="78206"/>
                    <a:pt x="68012" y="78272"/>
                  </a:cubicBezTo>
                  <a:lnTo>
                    <a:pt x="69616" y="84823"/>
                  </a:lnTo>
                  <a:lnTo>
                    <a:pt x="65439" y="86862"/>
                  </a:lnTo>
                  <a:cubicBezTo>
                    <a:pt x="65405" y="86895"/>
                    <a:pt x="65339" y="86995"/>
                    <a:pt x="65339" y="87062"/>
                  </a:cubicBezTo>
                  <a:cubicBezTo>
                    <a:pt x="65372" y="87129"/>
                    <a:pt x="65439" y="87196"/>
                    <a:pt x="65506" y="87196"/>
                  </a:cubicBezTo>
                  <a:lnTo>
                    <a:pt x="69416" y="87330"/>
                  </a:lnTo>
                  <a:lnTo>
                    <a:pt x="69082" y="89268"/>
                  </a:lnTo>
                  <a:lnTo>
                    <a:pt x="65238" y="89435"/>
                  </a:lnTo>
                  <a:lnTo>
                    <a:pt x="67444" y="89702"/>
                  </a:lnTo>
                  <a:lnTo>
                    <a:pt x="68981" y="89636"/>
                  </a:lnTo>
                  <a:lnTo>
                    <a:pt x="68948" y="89903"/>
                  </a:lnTo>
                  <a:lnTo>
                    <a:pt x="69282" y="89936"/>
                  </a:lnTo>
                  <a:lnTo>
                    <a:pt x="69316" y="89669"/>
                  </a:lnTo>
                  <a:lnTo>
                    <a:pt x="74462" y="89435"/>
                  </a:lnTo>
                  <a:lnTo>
                    <a:pt x="78607" y="89602"/>
                  </a:lnTo>
                  <a:lnTo>
                    <a:pt x="78607" y="91006"/>
                  </a:lnTo>
                  <a:lnTo>
                    <a:pt x="78874" y="90972"/>
                  </a:lnTo>
                  <a:lnTo>
                    <a:pt x="78874" y="89569"/>
                  </a:lnTo>
                  <a:lnTo>
                    <a:pt x="80946" y="89636"/>
                  </a:lnTo>
                  <a:lnTo>
                    <a:pt x="80946" y="91240"/>
                  </a:lnTo>
                  <a:lnTo>
                    <a:pt x="81280" y="91273"/>
                  </a:lnTo>
                  <a:lnTo>
                    <a:pt x="81280" y="89702"/>
                  </a:lnTo>
                  <a:lnTo>
                    <a:pt x="84355" y="89836"/>
                  </a:lnTo>
                  <a:lnTo>
                    <a:pt x="84455" y="91674"/>
                  </a:lnTo>
                  <a:lnTo>
                    <a:pt x="84790" y="91708"/>
                  </a:lnTo>
                  <a:lnTo>
                    <a:pt x="84689" y="89836"/>
                  </a:lnTo>
                  <a:lnTo>
                    <a:pt x="95016" y="90204"/>
                  </a:lnTo>
                  <a:lnTo>
                    <a:pt x="94582" y="92109"/>
                  </a:lnTo>
                  <a:lnTo>
                    <a:pt x="94983" y="92075"/>
                  </a:lnTo>
                  <a:lnTo>
                    <a:pt x="95384" y="90204"/>
                  </a:lnTo>
                  <a:lnTo>
                    <a:pt x="101667" y="90438"/>
                  </a:lnTo>
                  <a:lnTo>
                    <a:pt x="101500" y="91340"/>
                  </a:lnTo>
                  <a:lnTo>
                    <a:pt x="101567" y="91340"/>
                  </a:lnTo>
                  <a:lnTo>
                    <a:pt x="101868" y="91273"/>
                  </a:lnTo>
                  <a:lnTo>
                    <a:pt x="102035" y="90505"/>
                  </a:lnTo>
                  <a:lnTo>
                    <a:pt x="107015" y="90672"/>
                  </a:lnTo>
                  <a:lnTo>
                    <a:pt x="108552" y="90505"/>
                  </a:lnTo>
                  <a:lnTo>
                    <a:pt x="109120" y="90371"/>
                  </a:lnTo>
                  <a:lnTo>
                    <a:pt x="102001" y="90104"/>
                  </a:lnTo>
                  <a:lnTo>
                    <a:pt x="101233" y="86427"/>
                  </a:lnTo>
                  <a:cubicBezTo>
                    <a:pt x="101199" y="86360"/>
                    <a:pt x="101099" y="86294"/>
                    <a:pt x="101032" y="86294"/>
                  </a:cubicBezTo>
                  <a:cubicBezTo>
                    <a:pt x="100932" y="86360"/>
                    <a:pt x="100899" y="86427"/>
                    <a:pt x="100899" y="86527"/>
                  </a:cubicBezTo>
                  <a:lnTo>
                    <a:pt x="101600" y="90104"/>
                  </a:lnTo>
                  <a:lnTo>
                    <a:pt x="95417" y="89870"/>
                  </a:lnTo>
                  <a:lnTo>
                    <a:pt x="96687" y="84756"/>
                  </a:lnTo>
                  <a:lnTo>
                    <a:pt x="101500" y="85024"/>
                  </a:lnTo>
                  <a:cubicBezTo>
                    <a:pt x="101567" y="85024"/>
                    <a:pt x="101667" y="84923"/>
                    <a:pt x="101667" y="84856"/>
                  </a:cubicBezTo>
                  <a:cubicBezTo>
                    <a:pt x="101667" y="84756"/>
                    <a:pt x="101567" y="84689"/>
                    <a:pt x="101500" y="84689"/>
                  </a:cubicBezTo>
                  <a:lnTo>
                    <a:pt x="96721" y="84422"/>
                  </a:lnTo>
                  <a:lnTo>
                    <a:pt x="97991" y="79409"/>
                  </a:lnTo>
                  <a:cubicBezTo>
                    <a:pt x="98024" y="79342"/>
                    <a:pt x="97924" y="79242"/>
                    <a:pt x="97857" y="79208"/>
                  </a:cubicBezTo>
                  <a:cubicBezTo>
                    <a:pt x="97839" y="79202"/>
                    <a:pt x="97823" y="79200"/>
                    <a:pt x="97807" y="79200"/>
                  </a:cubicBezTo>
                  <a:cubicBezTo>
                    <a:pt x="97734" y="79200"/>
                    <a:pt x="97684" y="79259"/>
                    <a:pt x="97657" y="79342"/>
                  </a:cubicBezTo>
                  <a:lnTo>
                    <a:pt x="96387" y="84422"/>
                  </a:lnTo>
                  <a:lnTo>
                    <a:pt x="91975" y="84188"/>
                  </a:lnTo>
                  <a:lnTo>
                    <a:pt x="91708" y="74663"/>
                  </a:lnTo>
                  <a:lnTo>
                    <a:pt x="93646" y="66876"/>
                  </a:lnTo>
                  <a:cubicBezTo>
                    <a:pt x="93680" y="66809"/>
                    <a:pt x="93579" y="66709"/>
                    <a:pt x="93512" y="66675"/>
                  </a:cubicBezTo>
                  <a:cubicBezTo>
                    <a:pt x="93495" y="66669"/>
                    <a:pt x="93478" y="66667"/>
                    <a:pt x="93462" y="66667"/>
                  </a:cubicBezTo>
                  <a:cubicBezTo>
                    <a:pt x="93390" y="66667"/>
                    <a:pt x="93339" y="66727"/>
                    <a:pt x="93312" y="66809"/>
                  </a:cubicBezTo>
                  <a:lnTo>
                    <a:pt x="92844" y="68681"/>
                  </a:lnTo>
                  <a:lnTo>
                    <a:pt x="86160" y="65740"/>
                  </a:lnTo>
                  <a:cubicBezTo>
                    <a:pt x="86110" y="65723"/>
                    <a:pt x="86076" y="65715"/>
                    <a:pt x="86051" y="657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5107647" y="557758"/>
              <a:ext cx="2794571" cy="1824066"/>
            </a:xfrm>
            <a:custGeom>
              <a:avLst/>
              <a:gdLst/>
              <a:ahLst/>
              <a:cxnLst/>
              <a:rect l="l" t="t" r="r" b="b"/>
              <a:pathLst>
                <a:path w="141372" h="92276" extrusionOk="0">
                  <a:moveTo>
                    <a:pt x="27640" y="45219"/>
                  </a:moveTo>
                  <a:cubicBezTo>
                    <a:pt x="28208" y="46957"/>
                    <a:pt x="29946" y="51970"/>
                    <a:pt x="31884" y="57652"/>
                  </a:cubicBezTo>
                  <a:cubicBezTo>
                    <a:pt x="25167" y="54209"/>
                    <a:pt x="17881" y="50566"/>
                    <a:pt x="13937" y="48962"/>
                  </a:cubicBezTo>
                  <a:cubicBezTo>
                    <a:pt x="17279" y="48127"/>
                    <a:pt x="22259" y="46723"/>
                    <a:pt x="27640" y="45219"/>
                  </a:cubicBezTo>
                  <a:close/>
                  <a:moveTo>
                    <a:pt x="54109" y="36964"/>
                  </a:moveTo>
                  <a:cubicBezTo>
                    <a:pt x="53073" y="43682"/>
                    <a:pt x="52706" y="56048"/>
                    <a:pt x="52405" y="66074"/>
                  </a:cubicBezTo>
                  <a:cubicBezTo>
                    <a:pt x="52271" y="66675"/>
                    <a:pt x="52271" y="67210"/>
                    <a:pt x="52271" y="67711"/>
                  </a:cubicBezTo>
                  <a:cubicBezTo>
                    <a:pt x="48896" y="66074"/>
                    <a:pt x="45955" y="64704"/>
                    <a:pt x="44484" y="64002"/>
                  </a:cubicBezTo>
                  <a:cubicBezTo>
                    <a:pt x="42646" y="63099"/>
                    <a:pt x="39304" y="61428"/>
                    <a:pt x="35460" y="59423"/>
                  </a:cubicBezTo>
                  <a:cubicBezTo>
                    <a:pt x="34725" y="59055"/>
                    <a:pt x="33990" y="58688"/>
                    <a:pt x="33221" y="58320"/>
                  </a:cubicBezTo>
                  <a:cubicBezTo>
                    <a:pt x="31149" y="52238"/>
                    <a:pt x="29311" y="46790"/>
                    <a:pt x="28676" y="44952"/>
                  </a:cubicBezTo>
                  <a:cubicBezTo>
                    <a:pt x="38569" y="42144"/>
                    <a:pt x="49531" y="38802"/>
                    <a:pt x="54109" y="36964"/>
                  </a:cubicBezTo>
                  <a:close/>
                  <a:moveTo>
                    <a:pt x="54911" y="38000"/>
                  </a:moveTo>
                  <a:cubicBezTo>
                    <a:pt x="55112" y="38669"/>
                    <a:pt x="55346" y="39370"/>
                    <a:pt x="55480" y="40005"/>
                  </a:cubicBezTo>
                  <a:cubicBezTo>
                    <a:pt x="57117" y="45486"/>
                    <a:pt x="58488" y="50199"/>
                    <a:pt x="59123" y="52171"/>
                  </a:cubicBezTo>
                  <a:cubicBezTo>
                    <a:pt x="60961" y="58053"/>
                    <a:pt x="66743" y="74095"/>
                    <a:pt x="66776" y="74295"/>
                  </a:cubicBezTo>
                  <a:cubicBezTo>
                    <a:pt x="66776" y="74362"/>
                    <a:pt x="66876" y="74529"/>
                    <a:pt x="66976" y="74763"/>
                  </a:cubicBezTo>
                  <a:cubicBezTo>
                    <a:pt x="63267" y="72959"/>
                    <a:pt x="57919" y="70419"/>
                    <a:pt x="53240" y="68179"/>
                  </a:cubicBezTo>
                  <a:cubicBezTo>
                    <a:pt x="53240" y="67511"/>
                    <a:pt x="53274" y="66843"/>
                    <a:pt x="53274" y="66107"/>
                  </a:cubicBezTo>
                  <a:cubicBezTo>
                    <a:pt x="53608" y="56549"/>
                    <a:pt x="54009" y="44851"/>
                    <a:pt x="54911" y="38000"/>
                  </a:cubicBezTo>
                  <a:close/>
                  <a:moveTo>
                    <a:pt x="73995" y="35494"/>
                  </a:moveTo>
                  <a:cubicBezTo>
                    <a:pt x="76000" y="39604"/>
                    <a:pt x="82985" y="53474"/>
                    <a:pt x="85458" y="56415"/>
                  </a:cubicBezTo>
                  <a:cubicBezTo>
                    <a:pt x="86595" y="57819"/>
                    <a:pt x="88667" y="60760"/>
                    <a:pt x="90806" y="63935"/>
                  </a:cubicBezTo>
                  <a:cubicBezTo>
                    <a:pt x="93546" y="67945"/>
                    <a:pt x="96387" y="72123"/>
                    <a:pt x="98025" y="73828"/>
                  </a:cubicBezTo>
                  <a:cubicBezTo>
                    <a:pt x="97844" y="73817"/>
                    <a:pt x="97658" y="73812"/>
                    <a:pt x="97467" y="73812"/>
                  </a:cubicBezTo>
                  <a:cubicBezTo>
                    <a:pt x="96427" y="73812"/>
                    <a:pt x="95247" y="73954"/>
                    <a:pt x="93947" y="74095"/>
                  </a:cubicBezTo>
                  <a:cubicBezTo>
                    <a:pt x="92438" y="74271"/>
                    <a:pt x="90711" y="74471"/>
                    <a:pt x="88806" y="74471"/>
                  </a:cubicBezTo>
                  <a:cubicBezTo>
                    <a:pt x="87462" y="74471"/>
                    <a:pt x="86029" y="74371"/>
                    <a:pt x="84523" y="74095"/>
                  </a:cubicBezTo>
                  <a:cubicBezTo>
                    <a:pt x="82872" y="73785"/>
                    <a:pt x="81385" y="73663"/>
                    <a:pt x="80072" y="73663"/>
                  </a:cubicBezTo>
                  <a:cubicBezTo>
                    <a:pt x="76999" y="73663"/>
                    <a:pt x="74871" y="74328"/>
                    <a:pt x="73794" y="74797"/>
                  </a:cubicBezTo>
                  <a:cubicBezTo>
                    <a:pt x="73794" y="73794"/>
                    <a:pt x="73627" y="72624"/>
                    <a:pt x="73159" y="71221"/>
                  </a:cubicBezTo>
                  <a:cubicBezTo>
                    <a:pt x="69483" y="59523"/>
                    <a:pt x="69784" y="47525"/>
                    <a:pt x="73995" y="35494"/>
                  </a:cubicBezTo>
                  <a:close/>
                  <a:moveTo>
                    <a:pt x="62966" y="30441"/>
                  </a:moveTo>
                  <a:cubicBezTo>
                    <a:pt x="63011" y="30441"/>
                    <a:pt x="63055" y="30443"/>
                    <a:pt x="63100" y="30447"/>
                  </a:cubicBezTo>
                  <a:cubicBezTo>
                    <a:pt x="63768" y="30480"/>
                    <a:pt x="68414" y="32519"/>
                    <a:pt x="72892" y="34491"/>
                  </a:cubicBezTo>
                  <a:cubicBezTo>
                    <a:pt x="72992" y="34524"/>
                    <a:pt x="73093" y="34558"/>
                    <a:pt x="73226" y="34658"/>
                  </a:cubicBezTo>
                  <a:cubicBezTo>
                    <a:pt x="68748" y="47057"/>
                    <a:pt x="68414" y="59456"/>
                    <a:pt x="72157" y="71555"/>
                  </a:cubicBezTo>
                  <a:cubicBezTo>
                    <a:pt x="73126" y="74429"/>
                    <a:pt x="72792" y="75766"/>
                    <a:pt x="72391" y="76401"/>
                  </a:cubicBezTo>
                  <a:cubicBezTo>
                    <a:pt x="72090" y="76802"/>
                    <a:pt x="71756" y="76936"/>
                    <a:pt x="71589" y="76969"/>
                  </a:cubicBezTo>
                  <a:cubicBezTo>
                    <a:pt x="71221" y="76802"/>
                    <a:pt x="70151" y="76301"/>
                    <a:pt x="68714" y="75599"/>
                  </a:cubicBezTo>
                  <a:cubicBezTo>
                    <a:pt x="68113" y="74797"/>
                    <a:pt x="67745" y="73928"/>
                    <a:pt x="67745" y="73928"/>
                  </a:cubicBezTo>
                  <a:cubicBezTo>
                    <a:pt x="67712" y="73761"/>
                    <a:pt x="61930" y="57719"/>
                    <a:pt x="60092" y="51870"/>
                  </a:cubicBezTo>
                  <a:cubicBezTo>
                    <a:pt x="59457" y="49898"/>
                    <a:pt x="58086" y="45186"/>
                    <a:pt x="56449" y="39705"/>
                  </a:cubicBezTo>
                  <a:cubicBezTo>
                    <a:pt x="56115" y="38535"/>
                    <a:pt x="55780" y="37399"/>
                    <a:pt x="55446" y="36329"/>
                  </a:cubicBezTo>
                  <a:cubicBezTo>
                    <a:pt x="55613" y="36229"/>
                    <a:pt x="55747" y="36162"/>
                    <a:pt x="55881" y="36129"/>
                  </a:cubicBezTo>
                  <a:cubicBezTo>
                    <a:pt x="57284" y="35226"/>
                    <a:pt x="58454" y="34023"/>
                    <a:pt x="59457" y="32954"/>
                  </a:cubicBezTo>
                  <a:cubicBezTo>
                    <a:pt x="60741" y="31605"/>
                    <a:pt x="61872" y="30441"/>
                    <a:pt x="62966" y="30441"/>
                  </a:cubicBezTo>
                  <a:close/>
                  <a:moveTo>
                    <a:pt x="80188" y="74774"/>
                  </a:moveTo>
                  <a:cubicBezTo>
                    <a:pt x="81412" y="74774"/>
                    <a:pt x="82792" y="74884"/>
                    <a:pt x="84322" y="75164"/>
                  </a:cubicBezTo>
                  <a:cubicBezTo>
                    <a:pt x="85901" y="75469"/>
                    <a:pt x="87383" y="75579"/>
                    <a:pt x="88764" y="75579"/>
                  </a:cubicBezTo>
                  <a:cubicBezTo>
                    <a:pt x="90716" y="75579"/>
                    <a:pt x="92468" y="75360"/>
                    <a:pt x="94014" y="75164"/>
                  </a:cubicBezTo>
                  <a:cubicBezTo>
                    <a:pt x="95270" y="75012"/>
                    <a:pt x="96380" y="74876"/>
                    <a:pt x="97330" y="74876"/>
                  </a:cubicBezTo>
                  <a:cubicBezTo>
                    <a:pt x="98250" y="74876"/>
                    <a:pt x="99020" y="75003"/>
                    <a:pt x="99629" y="75365"/>
                  </a:cubicBezTo>
                  <a:cubicBezTo>
                    <a:pt x="100498" y="76267"/>
                    <a:pt x="101233" y="77470"/>
                    <a:pt x="102002" y="78640"/>
                  </a:cubicBezTo>
                  <a:cubicBezTo>
                    <a:pt x="102169" y="78941"/>
                    <a:pt x="102336" y="79208"/>
                    <a:pt x="102536" y="79476"/>
                  </a:cubicBezTo>
                  <a:lnTo>
                    <a:pt x="73260" y="77170"/>
                  </a:lnTo>
                  <a:cubicBezTo>
                    <a:pt x="73460" y="76835"/>
                    <a:pt x="73627" y="76468"/>
                    <a:pt x="73661" y="76067"/>
                  </a:cubicBezTo>
                  <a:cubicBezTo>
                    <a:pt x="74359" y="75718"/>
                    <a:pt x="76599" y="74774"/>
                    <a:pt x="80188" y="74774"/>
                  </a:cubicBezTo>
                  <a:close/>
                  <a:moveTo>
                    <a:pt x="53240" y="69282"/>
                  </a:moveTo>
                  <a:cubicBezTo>
                    <a:pt x="58521" y="71789"/>
                    <a:pt x="64470" y="74663"/>
                    <a:pt x="68079" y="76401"/>
                  </a:cubicBezTo>
                  <a:cubicBezTo>
                    <a:pt x="68414" y="76769"/>
                    <a:pt x="68748" y="77136"/>
                    <a:pt x="69149" y="77470"/>
                  </a:cubicBezTo>
                  <a:cubicBezTo>
                    <a:pt x="67712" y="77871"/>
                    <a:pt x="65706" y="78306"/>
                    <a:pt x="63434" y="78841"/>
                  </a:cubicBezTo>
                  <a:cubicBezTo>
                    <a:pt x="59958" y="79676"/>
                    <a:pt x="55981" y="80645"/>
                    <a:pt x="52572" y="81414"/>
                  </a:cubicBezTo>
                  <a:cubicBezTo>
                    <a:pt x="52906" y="79576"/>
                    <a:pt x="53073" y="75031"/>
                    <a:pt x="53240" y="69282"/>
                  </a:cubicBezTo>
                  <a:close/>
                  <a:moveTo>
                    <a:pt x="33656" y="59724"/>
                  </a:moveTo>
                  <a:cubicBezTo>
                    <a:pt x="34057" y="59924"/>
                    <a:pt x="34525" y="60158"/>
                    <a:pt x="34959" y="60392"/>
                  </a:cubicBezTo>
                  <a:cubicBezTo>
                    <a:pt x="38836" y="62364"/>
                    <a:pt x="42178" y="64069"/>
                    <a:pt x="44016" y="64938"/>
                  </a:cubicBezTo>
                  <a:cubicBezTo>
                    <a:pt x="45587" y="65706"/>
                    <a:pt x="48695" y="67177"/>
                    <a:pt x="52238" y="68881"/>
                  </a:cubicBezTo>
                  <a:cubicBezTo>
                    <a:pt x="52037" y="75231"/>
                    <a:pt x="51837" y="80445"/>
                    <a:pt x="51503" y="81648"/>
                  </a:cubicBezTo>
                  <a:cubicBezTo>
                    <a:pt x="49531" y="82083"/>
                    <a:pt x="47759" y="82417"/>
                    <a:pt x="46489" y="82617"/>
                  </a:cubicBezTo>
                  <a:lnTo>
                    <a:pt x="45988" y="82718"/>
                  </a:lnTo>
                  <a:cubicBezTo>
                    <a:pt x="44919" y="82885"/>
                    <a:pt x="43816" y="82985"/>
                    <a:pt x="42646" y="83152"/>
                  </a:cubicBezTo>
                  <a:cubicBezTo>
                    <a:pt x="42579" y="83052"/>
                    <a:pt x="42512" y="82951"/>
                    <a:pt x="42479" y="82818"/>
                  </a:cubicBezTo>
                  <a:cubicBezTo>
                    <a:pt x="41810" y="81581"/>
                    <a:pt x="41042" y="80144"/>
                    <a:pt x="40373" y="78540"/>
                  </a:cubicBezTo>
                  <a:cubicBezTo>
                    <a:pt x="39204" y="75733"/>
                    <a:pt x="36329" y="67411"/>
                    <a:pt x="33656" y="59724"/>
                  </a:cubicBezTo>
                  <a:close/>
                  <a:moveTo>
                    <a:pt x="14739" y="50399"/>
                  </a:moveTo>
                  <a:lnTo>
                    <a:pt x="14739" y="50399"/>
                  </a:lnTo>
                  <a:cubicBezTo>
                    <a:pt x="19017" y="52304"/>
                    <a:pt x="26002" y="55814"/>
                    <a:pt x="32352" y="59022"/>
                  </a:cubicBezTo>
                  <a:cubicBezTo>
                    <a:pt x="35126" y="67043"/>
                    <a:pt x="38234" y="75933"/>
                    <a:pt x="39471" y="78908"/>
                  </a:cubicBezTo>
                  <a:cubicBezTo>
                    <a:pt x="40173" y="80579"/>
                    <a:pt x="40908" y="82049"/>
                    <a:pt x="41576" y="83319"/>
                  </a:cubicBezTo>
                  <a:cubicBezTo>
                    <a:pt x="40306" y="83553"/>
                    <a:pt x="38970" y="83754"/>
                    <a:pt x="37566" y="83954"/>
                  </a:cubicBezTo>
                  <a:cubicBezTo>
                    <a:pt x="37800" y="82383"/>
                    <a:pt x="37833" y="81214"/>
                    <a:pt x="37700" y="80612"/>
                  </a:cubicBezTo>
                  <a:cubicBezTo>
                    <a:pt x="37165" y="78473"/>
                    <a:pt x="33355" y="74396"/>
                    <a:pt x="28977" y="69683"/>
                  </a:cubicBezTo>
                  <a:cubicBezTo>
                    <a:pt x="27473" y="68079"/>
                    <a:pt x="25969" y="66408"/>
                    <a:pt x="24498" y="64770"/>
                  </a:cubicBezTo>
                  <a:cubicBezTo>
                    <a:pt x="20521" y="60359"/>
                    <a:pt x="16644" y="53808"/>
                    <a:pt x="14739" y="50399"/>
                  </a:cubicBezTo>
                  <a:close/>
                  <a:moveTo>
                    <a:pt x="104675" y="80645"/>
                  </a:moveTo>
                  <a:lnTo>
                    <a:pt x="113532" y="81347"/>
                  </a:lnTo>
                  <a:cubicBezTo>
                    <a:pt x="111326" y="82250"/>
                    <a:pt x="109054" y="83119"/>
                    <a:pt x="106848" y="83988"/>
                  </a:cubicBezTo>
                  <a:cubicBezTo>
                    <a:pt x="106814" y="83921"/>
                    <a:pt x="106748" y="83820"/>
                    <a:pt x="106681" y="83720"/>
                  </a:cubicBezTo>
                  <a:cubicBezTo>
                    <a:pt x="106146" y="82751"/>
                    <a:pt x="105645" y="81782"/>
                    <a:pt x="104876" y="80946"/>
                  </a:cubicBezTo>
                  <a:cubicBezTo>
                    <a:pt x="104809" y="80879"/>
                    <a:pt x="104742" y="80779"/>
                    <a:pt x="104675" y="80645"/>
                  </a:cubicBezTo>
                  <a:close/>
                  <a:moveTo>
                    <a:pt x="103506" y="80813"/>
                  </a:moveTo>
                  <a:cubicBezTo>
                    <a:pt x="103706" y="81080"/>
                    <a:pt x="103907" y="81381"/>
                    <a:pt x="104141" y="81581"/>
                  </a:cubicBezTo>
                  <a:cubicBezTo>
                    <a:pt x="104809" y="82383"/>
                    <a:pt x="105244" y="83252"/>
                    <a:pt x="105812" y="84155"/>
                  </a:cubicBezTo>
                  <a:cubicBezTo>
                    <a:pt x="105845" y="84221"/>
                    <a:pt x="105845" y="84288"/>
                    <a:pt x="105879" y="84322"/>
                  </a:cubicBezTo>
                  <a:cubicBezTo>
                    <a:pt x="104575" y="84823"/>
                    <a:pt x="103339" y="85324"/>
                    <a:pt x="102069" y="85826"/>
                  </a:cubicBezTo>
                  <a:lnTo>
                    <a:pt x="103506" y="80813"/>
                  </a:lnTo>
                  <a:close/>
                  <a:moveTo>
                    <a:pt x="9425" y="66876"/>
                  </a:moveTo>
                  <a:lnTo>
                    <a:pt x="9425" y="66876"/>
                  </a:lnTo>
                  <a:cubicBezTo>
                    <a:pt x="17680" y="76802"/>
                    <a:pt x="24331" y="84957"/>
                    <a:pt x="24866" y="85926"/>
                  </a:cubicBezTo>
                  <a:cubicBezTo>
                    <a:pt x="24933" y="85993"/>
                    <a:pt x="25000" y="86126"/>
                    <a:pt x="25100" y="86294"/>
                  </a:cubicBezTo>
                  <a:cubicBezTo>
                    <a:pt x="18081" y="84957"/>
                    <a:pt x="13001" y="83988"/>
                    <a:pt x="11464" y="83820"/>
                  </a:cubicBezTo>
                  <a:cubicBezTo>
                    <a:pt x="11096" y="83787"/>
                    <a:pt x="10729" y="83754"/>
                    <a:pt x="10261" y="83720"/>
                  </a:cubicBezTo>
                  <a:cubicBezTo>
                    <a:pt x="10060" y="81247"/>
                    <a:pt x="9893" y="79075"/>
                    <a:pt x="9826" y="77370"/>
                  </a:cubicBezTo>
                  <a:cubicBezTo>
                    <a:pt x="9793" y="74964"/>
                    <a:pt x="9626" y="71020"/>
                    <a:pt x="9425" y="66876"/>
                  </a:cubicBezTo>
                  <a:close/>
                  <a:moveTo>
                    <a:pt x="12166" y="49397"/>
                  </a:moveTo>
                  <a:cubicBezTo>
                    <a:pt x="12567" y="49530"/>
                    <a:pt x="12901" y="49698"/>
                    <a:pt x="13235" y="49831"/>
                  </a:cubicBezTo>
                  <a:cubicBezTo>
                    <a:pt x="14773" y="52672"/>
                    <a:pt x="19251" y="60426"/>
                    <a:pt x="23763" y="65472"/>
                  </a:cubicBezTo>
                  <a:cubicBezTo>
                    <a:pt x="25200" y="67110"/>
                    <a:pt x="26771" y="68781"/>
                    <a:pt x="28208" y="70385"/>
                  </a:cubicBezTo>
                  <a:cubicBezTo>
                    <a:pt x="32352" y="74797"/>
                    <a:pt x="36229" y="79008"/>
                    <a:pt x="36697" y="80913"/>
                  </a:cubicBezTo>
                  <a:cubicBezTo>
                    <a:pt x="36831" y="81347"/>
                    <a:pt x="36730" y="82550"/>
                    <a:pt x="36530" y="84121"/>
                  </a:cubicBezTo>
                  <a:cubicBezTo>
                    <a:pt x="32686" y="84790"/>
                    <a:pt x="28876" y="85525"/>
                    <a:pt x="26203" y="86394"/>
                  </a:cubicBezTo>
                  <a:cubicBezTo>
                    <a:pt x="26002" y="85959"/>
                    <a:pt x="25869" y="85625"/>
                    <a:pt x="25768" y="85458"/>
                  </a:cubicBezTo>
                  <a:cubicBezTo>
                    <a:pt x="25167" y="84355"/>
                    <a:pt x="17747" y="75298"/>
                    <a:pt x="9325" y="65205"/>
                  </a:cubicBezTo>
                  <a:cubicBezTo>
                    <a:pt x="8991" y="58755"/>
                    <a:pt x="8657" y="52204"/>
                    <a:pt x="8556" y="50232"/>
                  </a:cubicBezTo>
                  <a:cubicBezTo>
                    <a:pt x="9793" y="49998"/>
                    <a:pt x="10996" y="49698"/>
                    <a:pt x="12166" y="49397"/>
                  </a:cubicBezTo>
                  <a:close/>
                  <a:moveTo>
                    <a:pt x="36396" y="85157"/>
                  </a:moveTo>
                  <a:lnTo>
                    <a:pt x="36396" y="85157"/>
                  </a:lnTo>
                  <a:cubicBezTo>
                    <a:pt x="36229" y="86160"/>
                    <a:pt x="36062" y="87263"/>
                    <a:pt x="35861" y="88433"/>
                  </a:cubicBezTo>
                  <a:cubicBezTo>
                    <a:pt x="33154" y="87898"/>
                    <a:pt x="30514" y="87396"/>
                    <a:pt x="28108" y="86895"/>
                  </a:cubicBezTo>
                  <a:cubicBezTo>
                    <a:pt x="30481" y="86260"/>
                    <a:pt x="33388" y="85659"/>
                    <a:pt x="36396" y="85157"/>
                  </a:cubicBezTo>
                  <a:close/>
                  <a:moveTo>
                    <a:pt x="140469" y="0"/>
                  </a:moveTo>
                  <a:lnTo>
                    <a:pt x="139099" y="168"/>
                  </a:lnTo>
                  <a:cubicBezTo>
                    <a:pt x="139066" y="2307"/>
                    <a:pt x="139066" y="4713"/>
                    <a:pt x="138999" y="7086"/>
                  </a:cubicBezTo>
                  <a:cubicBezTo>
                    <a:pt x="138191" y="7098"/>
                    <a:pt x="137433" y="7106"/>
                    <a:pt x="136754" y="7106"/>
                  </a:cubicBezTo>
                  <a:cubicBezTo>
                    <a:pt x="135577" y="7106"/>
                    <a:pt x="134637" y="7082"/>
                    <a:pt x="134086" y="7019"/>
                  </a:cubicBezTo>
                  <a:cubicBezTo>
                    <a:pt x="132148" y="6785"/>
                    <a:pt x="126600" y="4278"/>
                    <a:pt x="122088" y="2173"/>
                  </a:cubicBezTo>
                  <a:lnTo>
                    <a:pt x="120183" y="2373"/>
                  </a:lnTo>
                  <a:cubicBezTo>
                    <a:pt x="125129" y="4713"/>
                    <a:pt x="131613" y="7754"/>
                    <a:pt x="133952" y="8021"/>
                  </a:cubicBezTo>
                  <a:cubicBezTo>
                    <a:pt x="134662" y="8070"/>
                    <a:pt x="135837" y="8101"/>
                    <a:pt x="137281" y="8101"/>
                  </a:cubicBezTo>
                  <a:cubicBezTo>
                    <a:pt x="137810" y="8101"/>
                    <a:pt x="138374" y="8097"/>
                    <a:pt x="138965" y="8088"/>
                  </a:cubicBezTo>
                  <a:lnTo>
                    <a:pt x="138965" y="8088"/>
                  </a:lnTo>
                  <a:cubicBezTo>
                    <a:pt x="138965" y="9091"/>
                    <a:pt x="138932" y="10127"/>
                    <a:pt x="138932" y="11130"/>
                  </a:cubicBezTo>
                  <a:cubicBezTo>
                    <a:pt x="138765" y="21290"/>
                    <a:pt x="138631" y="30948"/>
                    <a:pt x="138832" y="33956"/>
                  </a:cubicBezTo>
                  <a:cubicBezTo>
                    <a:pt x="125530" y="36262"/>
                    <a:pt x="114000" y="40139"/>
                    <a:pt x="107416" y="42345"/>
                  </a:cubicBezTo>
                  <a:cubicBezTo>
                    <a:pt x="105344" y="43047"/>
                    <a:pt x="103673" y="43615"/>
                    <a:pt x="102704" y="43849"/>
                  </a:cubicBezTo>
                  <a:cubicBezTo>
                    <a:pt x="102525" y="43894"/>
                    <a:pt x="102308" y="43916"/>
                    <a:pt x="102056" y="43916"/>
                  </a:cubicBezTo>
                  <a:cubicBezTo>
                    <a:pt x="97654" y="43916"/>
                    <a:pt x="82593" y="37269"/>
                    <a:pt x="73393" y="33254"/>
                  </a:cubicBezTo>
                  <a:cubicBezTo>
                    <a:pt x="68046" y="30915"/>
                    <a:pt x="65038" y="29545"/>
                    <a:pt x="63701" y="29177"/>
                  </a:cubicBezTo>
                  <a:cubicBezTo>
                    <a:pt x="66475" y="26570"/>
                    <a:pt x="73728" y="19719"/>
                    <a:pt x="75098" y="17446"/>
                  </a:cubicBezTo>
                  <a:cubicBezTo>
                    <a:pt x="75599" y="16644"/>
                    <a:pt x="76234" y="15207"/>
                    <a:pt x="77003" y="13269"/>
                  </a:cubicBezTo>
                  <a:cubicBezTo>
                    <a:pt x="78106" y="10695"/>
                    <a:pt x="79643" y="7052"/>
                    <a:pt x="81281" y="4512"/>
                  </a:cubicBezTo>
                  <a:lnTo>
                    <a:pt x="80144" y="4379"/>
                  </a:lnTo>
                  <a:cubicBezTo>
                    <a:pt x="78774" y="6618"/>
                    <a:pt x="77437" y="9659"/>
                    <a:pt x="76100" y="12868"/>
                  </a:cubicBezTo>
                  <a:cubicBezTo>
                    <a:pt x="75733" y="13736"/>
                    <a:pt x="75399" y="14572"/>
                    <a:pt x="75064" y="15274"/>
                  </a:cubicBezTo>
                  <a:cubicBezTo>
                    <a:pt x="74964" y="13068"/>
                    <a:pt x="75064" y="9291"/>
                    <a:pt x="76468" y="6685"/>
                  </a:cubicBezTo>
                  <a:cubicBezTo>
                    <a:pt x="76802" y="6016"/>
                    <a:pt x="77270" y="5114"/>
                    <a:pt x="77738" y="4078"/>
                  </a:cubicBezTo>
                  <a:lnTo>
                    <a:pt x="76769" y="3944"/>
                  </a:lnTo>
                  <a:lnTo>
                    <a:pt x="76635" y="3944"/>
                  </a:lnTo>
                  <a:cubicBezTo>
                    <a:pt x="76234" y="4847"/>
                    <a:pt x="75900" y="5615"/>
                    <a:pt x="75566" y="6183"/>
                  </a:cubicBezTo>
                  <a:cubicBezTo>
                    <a:pt x="74563" y="8055"/>
                    <a:pt x="74129" y="10394"/>
                    <a:pt x="73995" y="12466"/>
                  </a:cubicBezTo>
                  <a:lnTo>
                    <a:pt x="71756" y="3409"/>
                  </a:lnTo>
                  <a:lnTo>
                    <a:pt x="70653" y="3276"/>
                  </a:lnTo>
                  <a:lnTo>
                    <a:pt x="74095" y="17045"/>
                  </a:lnTo>
                  <a:cubicBezTo>
                    <a:pt x="72324" y="19585"/>
                    <a:pt x="64069" y="27406"/>
                    <a:pt x="62231" y="29110"/>
                  </a:cubicBezTo>
                  <a:cubicBezTo>
                    <a:pt x="60894" y="29411"/>
                    <a:pt x="59724" y="30614"/>
                    <a:pt x="58421" y="31951"/>
                  </a:cubicBezTo>
                  <a:cubicBezTo>
                    <a:pt x="57385" y="32987"/>
                    <a:pt x="56315" y="34123"/>
                    <a:pt x="55045" y="34925"/>
                  </a:cubicBezTo>
                  <a:cubicBezTo>
                    <a:pt x="54978" y="34925"/>
                    <a:pt x="54978" y="34959"/>
                    <a:pt x="54945" y="34959"/>
                  </a:cubicBezTo>
                  <a:cubicBezTo>
                    <a:pt x="51569" y="23495"/>
                    <a:pt x="49029" y="14973"/>
                    <a:pt x="48261" y="13369"/>
                  </a:cubicBezTo>
                  <a:lnTo>
                    <a:pt x="50834" y="1037"/>
                  </a:lnTo>
                  <a:lnTo>
                    <a:pt x="49831" y="903"/>
                  </a:lnTo>
                  <a:lnTo>
                    <a:pt x="47492" y="12199"/>
                  </a:lnTo>
                  <a:cubicBezTo>
                    <a:pt x="46857" y="11464"/>
                    <a:pt x="45955" y="10729"/>
                    <a:pt x="45052" y="9926"/>
                  </a:cubicBezTo>
                  <a:cubicBezTo>
                    <a:pt x="43715" y="8757"/>
                    <a:pt x="42178" y="7453"/>
                    <a:pt x="41042" y="5949"/>
                  </a:cubicBezTo>
                  <a:cubicBezTo>
                    <a:pt x="40540" y="5281"/>
                    <a:pt x="38869" y="3710"/>
                    <a:pt x="36530" y="1605"/>
                  </a:cubicBezTo>
                  <a:lnTo>
                    <a:pt x="35160" y="1705"/>
                  </a:lnTo>
                  <a:cubicBezTo>
                    <a:pt x="37833" y="4078"/>
                    <a:pt x="39705" y="5849"/>
                    <a:pt x="40240" y="6584"/>
                  </a:cubicBezTo>
                  <a:cubicBezTo>
                    <a:pt x="41443" y="8189"/>
                    <a:pt x="43047" y="9525"/>
                    <a:pt x="44417" y="10695"/>
                  </a:cubicBezTo>
                  <a:cubicBezTo>
                    <a:pt x="45754" y="11798"/>
                    <a:pt x="46890" y="12801"/>
                    <a:pt x="47358" y="13636"/>
                  </a:cubicBezTo>
                  <a:cubicBezTo>
                    <a:pt x="47926" y="14706"/>
                    <a:pt x="51202" y="25634"/>
                    <a:pt x="54076" y="35427"/>
                  </a:cubicBezTo>
                  <a:cubicBezTo>
                    <a:pt x="50266" y="37031"/>
                    <a:pt x="38569" y="40640"/>
                    <a:pt x="27974" y="43648"/>
                  </a:cubicBezTo>
                  <a:cubicBezTo>
                    <a:pt x="26470" y="41175"/>
                    <a:pt x="19385" y="29645"/>
                    <a:pt x="10829" y="18683"/>
                  </a:cubicBezTo>
                  <a:cubicBezTo>
                    <a:pt x="8757" y="16009"/>
                    <a:pt x="6284" y="14104"/>
                    <a:pt x="3777" y="12767"/>
                  </a:cubicBezTo>
                  <a:cubicBezTo>
                    <a:pt x="6250" y="9926"/>
                    <a:pt x="8690" y="6751"/>
                    <a:pt x="11030" y="3510"/>
                  </a:cubicBezTo>
                  <a:lnTo>
                    <a:pt x="11030" y="3510"/>
                  </a:lnTo>
                  <a:lnTo>
                    <a:pt x="9693" y="3577"/>
                  </a:lnTo>
                  <a:cubicBezTo>
                    <a:pt x="7487" y="6685"/>
                    <a:pt x="5181" y="9626"/>
                    <a:pt x="2808" y="12299"/>
                  </a:cubicBezTo>
                  <a:cubicBezTo>
                    <a:pt x="1906" y="11898"/>
                    <a:pt x="970" y="11497"/>
                    <a:pt x="68" y="11230"/>
                  </a:cubicBezTo>
                  <a:lnTo>
                    <a:pt x="68" y="12299"/>
                  </a:lnTo>
                  <a:cubicBezTo>
                    <a:pt x="636" y="12533"/>
                    <a:pt x="1237" y="12734"/>
                    <a:pt x="1805" y="12968"/>
                  </a:cubicBezTo>
                  <a:cubicBezTo>
                    <a:pt x="1271" y="13269"/>
                    <a:pt x="669" y="13569"/>
                    <a:pt x="68" y="13837"/>
                  </a:cubicBezTo>
                  <a:lnTo>
                    <a:pt x="68" y="14973"/>
                  </a:lnTo>
                  <a:cubicBezTo>
                    <a:pt x="1137" y="14472"/>
                    <a:pt x="2106" y="13970"/>
                    <a:pt x="2942" y="13503"/>
                  </a:cubicBezTo>
                  <a:cubicBezTo>
                    <a:pt x="5482" y="14806"/>
                    <a:pt x="7921" y="16678"/>
                    <a:pt x="10027" y="19351"/>
                  </a:cubicBezTo>
                  <a:cubicBezTo>
                    <a:pt x="18315" y="29979"/>
                    <a:pt x="25200" y="41075"/>
                    <a:pt x="26971" y="43983"/>
                  </a:cubicBezTo>
                  <a:cubicBezTo>
                    <a:pt x="21490" y="45520"/>
                    <a:pt x="16344" y="46890"/>
                    <a:pt x="12834" y="47759"/>
                  </a:cubicBezTo>
                  <a:cubicBezTo>
                    <a:pt x="12433" y="47859"/>
                    <a:pt x="12032" y="47993"/>
                    <a:pt x="11598" y="48060"/>
                  </a:cubicBezTo>
                  <a:cubicBezTo>
                    <a:pt x="8657" y="46990"/>
                    <a:pt x="4345" y="45520"/>
                    <a:pt x="68" y="44083"/>
                  </a:cubicBezTo>
                  <a:lnTo>
                    <a:pt x="68" y="45186"/>
                  </a:lnTo>
                  <a:cubicBezTo>
                    <a:pt x="3577" y="46355"/>
                    <a:pt x="7019" y="47525"/>
                    <a:pt x="9760" y="48494"/>
                  </a:cubicBezTo>
                  <a:cubicBezTo>
                    <a:pt x="6685" y="49163"/>
                    <a:pt x="3309" y="49831"/>
                    <a:pt x="68" y="50399"/>
                  </a:cubicBezTo>
                  <a:lnTo>
                    <a:pt x="68" y="51770"/>
                  </a:lnTo>
                  <a:cubicBezTo>
                    <a:pt x="2507" y="51335"/>
                    <a:pt x="5081" y="50867"/>
                    <a:pt x="7454" y="50366"/>
                  </a:cubicBezTo>
                  <a:cubicBezTo>
                    <a:pt x="7587" y="52371"/>
                    <a:pt x="7855" y="58019"/>
                    <a:pt x="8155" y="63801"/>
                  </a:cubicBezTo>
                  <a:cubicBezTo>
                    <a:pt x="5448" y="60559"/>
                    <a:pt x="2674" y="57251"/>
                    <a:pt x="68" y="54076"/>
                  </a:cubicBezTo>
                  <a:lnTo>
                    <a:pt x="68" y="55680"/>
                  </a:lnTo>
                  <a:cubicBezTo>
                    <a:pt x="2841" y="59022"/>
                    <a:pt x="5615" y="62297"/>
                    <a:pt x="8256" y="65472"/>
                  </a:cubicBezTo>
                  <a:cubicBezTo>
                    <a:pt x="8456" y="70118"/>
                    <a:pt x="8657" y="74663"/>
                    <a:pt x="8757" y="77303"/>
                  </a:cubicBezTo>
                  <a:cubicBezTo>
                    <a:pt x="8790" y="78974"/>
                    <a:pt x="8958" y="81147"/>
                    <a:pt x="9125" y="83586"/>
                  </a:cubicBezTo>
                  <a:cubicBezTo>
                    <a:pt x="8073" y="83538"/>
                    <a:pt x="6931" y="83507"/>
                    <a:pt x="5687" y="83507"/>
                  </a:cubicBezTo>
                  <a:cubicBezTo>
                    <a:pt x="5231" y="83507"/>
                    <a:pt x="4762" y="83511"/>
                    <a:pt x="4279" y="83520"/>
                  </a:cubicBezTo>
                  <a:lnTo>
                    <a:pt x="4145" y="83520"/>
                  </a:lnTo>
                  <a:cubicBezTo>
                    <a:pt x="4111" y="83520"/>
                    <a:pt x="4011" y="83520"/>
                    <a:pt x="3978" y="83586"/>
                  </a:cubicBezTo>
                  <a:cubicBezTo>
                    <a:pt x="2674" y="83620"/>
                    <a:pt x="1404" y="83653"/>
                    <a:pt x="1" y="83720"/>
                  </a:cubicBezTo>
                  <a:lnTo>
                    <a:pt x="1" y="84756"/>
                  </a:lnTo>
                  <a:cubicBezTo>
                    <a:pt x="1237" y="84689"/>
                    <a:pt x="2440" y="84656"/>
                    <a:pt x="3610" y="84623"/>
                  </a:cubicBezTo>
                  <a:lnTo>
                    <a:pt x="3610" y="84623"/>
                  </a:lnTo>
                  <a:cubicBezTo>
                    <a:pt x="3577" y="86294"/>
                    <a:pt x="3777" y="88633"/>
                    <a:pt x="4011" y="90939"/>
                  </a:cubicBezTo>
                  <a:lnTo>
                    <a:pt x="5014" y="90839"/>
                  </a:lnTo>
                  <a:cubicBezTo>
                    <a:pt x="4780" y="88499"/>
                    <a:pt x="4579" y="86160"/>
                    <a:pt x="4613" y="84589"/>
                  </a:cubicBezTo>
                  <a:cubicBezTo>
                    <a:pt x="5112" y="84579"/>
                    <a:pt x="5597" y="84575"/>
                    <a:pt x="6067" y="84575"/>
                  </a:cubicBezTo>
                  <a:cubicBezTo>
                    <a:pt x="7201" y="84575"/>
                    <a:pt x="8246" y="84599"/>
                    <a:pt x="9191" y="84623"/>
                  </a:cubicBezTo>
                  <a:cubicBezTo>
                    <a:pt x="9325" y="85993"/>
                    <a:pt x="9459" y="87430"/>
                    <a:pt x="9593" y="88900"/>
                  </a:cubicBezTo>
                  <a:cubicBezTo>
                    <a:pt x="9626" y="89435"/>
                    <a:pt x="9659" y="89970"/>
                    <a:pt x="9760" y="90505"/>
                  </a:cubicBezTo>
                  <a:lnTo>
                    <a:pt x="10762" y="90438"/>
                  </a:lnTo>
                  <a:cubicBezTo>
                    <a:pt x="10695" y="89903"/>
                    <a:pt x="10662" y="89335"/>
                    <a:pt x="10595" y="88800"/>
                  </a:cubicBezTo>
                  <a:cubicBezTo>
                    <a:pt x="10461" y="87396"/>
                    <a:pt x="10328" y="86060"/>
                    <a:pt x="10194" y="84723"/>
                  </a:cubicBezTo>
                  <a:lnTo>
                    <a:pt x="10194" y="84723"/>
                  </a:lnTo>
                  <a:cubicBezTo>
                    <a:pt x="10528" y="84756"/>
                    <a:pt x="10863" y="84756"/>
                    <a:pt x="11163" y="84790"/>
                  </a:cubicBezTo>
                  <a:cubicBezTo>
                    <a:pt x="12634" y="84990"/>
                    <a:pt x="17279" y="85826"/>
                    <a:pt x="23696" y="87096"/>
                  </a:cubicBezTo>
                  <a:cubicBezTo>
                    <a:pt x="21023" y="87931"/>
                    <a:pt x="17012" y="89101"/>
                    <a:pt x="12834" y="90304"/>
                  </a:cubicBezTo>
                  <a:lnTo>
                    <a:pt x="17714" y="89970"/>
                  </a:lnTo>
                  <a:cubicBezTo>
                    <a:pt x="20989" y="89001"/>
                    <a:pt x="23796" y="88165"/>
                    <a:pt x="25501" y="87630"/>
                  </a:cubicBezTo>
                  <a:cubicBezTo>
                    <a:pt x="25701" y="88132"/>
                    <a:pt x="25969" y="88733"/>
                    <a:pt x="26236" y="89335"/>
                  </a:cubicBezTo>
                  <a:lnTo>
                    <a:pt x="27339" y="89268"/>
                  </a:lnTo>
                  <a:cubicBezTo>
                    <a:pt x="27072" y="88666"/>
                    <a:pt x="26838" y="88132"/>
                    <a:pt x="26671" y="87664"/>
                  </a:cubicBezTo>
                  <a:lnTo>
                    <a:pt x="26671" y="87664"/>
                  </a:lnTo>
                  <a:cubicBezTo>
                    <a:pt x="28576" y="88065"/>
                    <a:pt x="30648" y="88433"/>
                    <a:pt x="32753" y="88900"/>
                  </a:cubicBezTo>
                  <a:lnTo>
                    <a:pt x="36764" y="88600"/>
                  </a:lnTo>
                  <a:cubicBezTo>
                    <a:pt x="36998" y="87330"/>
                    <a:pt x="37198" y="86093"/>
                    <a:pt x="37365" y="84990"/>
                  </a:cubicBezTo>
                  <a:cubicBezTo>
                    <a:pt x="38936" y="84756"/>
                    <a:pt x="40507" y="84489"/>
                    <a:pt x="42011" y="84288"/>
                  </a:cubicBezTo>
                  <a:cubicBezTo>
                    <a:pt x="42713" y="85659"/>
                    <a:pt x="43248" y="86895"/>
                    <a:pt x="43515" y="88098"/>
                  </a:cubicBezTo>
                  <a:lnTo>
                    <a:pt x="44551" y="87998"/>
                  </a:lnTo>
                  <a:cubicBezTo>
                    <a:pt x="44350" y="86728"/>
                    <a:pt x="43782" y="85458"/>
                    <a:pt x="43080" y="84121"/>
                  </a:cubicBezTo>
                  <a:cubicBezTo>
                    <a:pt x="44116" y="83954"/>
                    <a:pt x="45119" y="83820"/>
                    <a:pt x="46055" y="83720"/>
                  </a:cubicBezTo>
                  <a:lnTo>
                    <a:pt x="46556" y="83620"/>
                  </a:lnTo>
                  <a:cubicBezTo>
                    <a:pt x="47759" y="83453"/>
                    <a:pt x="49364" y="83152"/>
                    <a:pt x="51135" y="82751"/>
                  </a:cubicBezTo>
                  <a:lnTo>
                    <a:pt x="51135" y="82751"/>
                  </a:lnTo>
                  <a:cubicBezTo>
                    <a:pt x="50934" y="84288"/>
                    <a:pt x="51101" y="86260"/>
                    <a:pt x="51369" y="88065"/>
                  </a:cubicBezTo>
                  <a:lnTo>
                    <a:pt x="52405" y="88165"/>
                  </a:lnTo>
                  <a:cubicBezTo>
                    <a:pt x="52071" y="86260"/>
                    <a:pt x="51870" y="84054"/>
                    <a:pt x="52204" y="82550"/>
                  </a:cubicBezTo>
                  <a:cubicBezTo>
                    <a:pt x="55747" y="81748"/>
                    <a:pt x="59925" y="80746"/>
                    <a:pt x="63568" y="79877"/>
                  </a:cubicBezTo>
                  <a:cubicBezTo>
                    <a:pt x="66776" y="79075"/>
                    <a:pt x="69617" y="78406"/>
                    <a:pt x="71020" y="78105"/>
                  </a:cubicBezTo>
                  <a:lnTo>
                    <a:pt x="74296" y="90672"/>
                  </a:lnTo>
                  <a:lnTo>
                    <a:pt x="75365" y="90805"/>
                  </a:lnTo>
                  <a:lnTo>
                    <a:pt x="72090" y="78072"/>
                  </a:lnTo>
                  <a:lnTo>
                    <a:pt x="72090" y="78072"/>
                  </a:lnTo>
                  <a:lnTo>
                    <a:pt x="102403" y="80445"/>
                  </a:lnTo>
                  <a:lnTo>
                    <a:pt x="100732" y="86260"/>
                  </a:lnTo>
                  <a:cubicBezTo>
                    <a:pt x="95351" y="88399"/>
                    <a:pt x="90338" y="90404"/>
                    <a:pt x="86294" y="92009"/>
                  </a:cubicBezTo>
                  <a:lnTo>
                    <a:pt x="88399" y="92276"/>
                  </a:lnTo>
                  <a:cubicBezTo>
                    <a:pt x="91909" y="90839"/>
                    <a:pt x="96019" y="89235"/>
                    <a:pt x="100398" y="87497"/>
                  </a:cubicBezTo>
                  <a:lnTo>
                    <a:pt x="100398" y="87497"/>
                  </a:lnTo>
                  <a:lnTo>
                    <a:pt x="99161" y="91775"/>
                  </a:lnTo>
                  <a:lnTo>
                    <a:pt x="99161" y="91775"/>
                  </a:lnTo>
                  <a:lnTo>
                    <a:pt x="100230" y="91641"/>
                  </a:lnTo>
                  <a:lnTo>
                    <a:pt x="101567" y="87062"/>
                  </a:lnTo>
                  <a:cubicBezTo>
                    <a:pt x="103004" y="86494"/>
                    <a:pt x="104441" y="85926"/>
                    <a:pt x="105912" y="85324"/>
                  </a:cubicBezTo>
                  <a:lnTo>
                    <a:pt x="105912" y="85324"/>
                  </a:lnTo>
                  <a:cubicBezTo>
                    <a:pt x="105845" y="86394"/>
                    <a:pt x="105611" y="88466"/>
                    <a:pt x="105244" y="91073"/>
                  </a:cubicBezTo>
                  <a:lnTo>
                    <a:pt x="106280" y="90939"/>
                  </a:lnTo>
                  <a:cubicBezTo>
                    <a:pt x="106580" y="88967"/>
                    <a:pt x="106748" y="87296"/>
                    <a:pt x="106881" y="86160"/>
                  </a:cubicBezTo>
                  <a:cubicBezTo>
                    <a:pt x="107583" y="87263"/>
                    <a:pt x="108519" y="88332"/>
                    <a:pt x="109856" y="89435"/>
                  </a:cubicBezTo>
                  <a:cubicBezTo>
                    <a:pt x="110190" y="89669"/>
                    <a:pt x="110524" y="90003"/>
                    <a:pt x="110791" y="90338"/>
                  </a:cubicBezTo>
                  <a:lnTo>
                    <a:pt x="112028" y="90237"/>
                  </a:lnTo>
                  <a:cubicBezTo>
                    <a:pt x="111560" y="89602"/>
                    <a:pt x="111025" y="89068"/>
                    <a:pt x="110457" y="88633"/>
                  </a:cubicBezTo>
                  <a:cubicBezTo>
                    <a:pt x="108886" y="87396"/>
                    <a:pt x="107951" y="86093"/>
                    <a:pt x="107215" y="84823"/>
                  </a:cubicBezTo>
                  <a:cubicBezTo>
                    <a:pt x="116774" y="81113"/>
                    <a:pt x="126733" y="77270"/>
                    <a:pt x="133952" y="74563"/>
                  </a:cubicBezTo>
                  <a:cubicBezTo>
                    <a:pt x="136693" y="73560"/>
                    <a:pt x="139166" y="72558"/>
                    <a:pt x="141338" y="71622"/>
                  </a:cubicBezTo>
                  <a:lnTo>
                    <a:pt x="141338" y="70485"/>
                  </a:lnTo>
                  <a:cubicBezTo>
                    <a:pt x="139099" y="71455"/>
                    <a:pt x="136492" y="72524"/>
                    <a:pt x="133618" y="73594"/>
                  </a:cubicBezTo>
                  <a:cubicBezTo>
                    <a:pt x="128605" y="75465"/>
                    <a:pt x="122221" y="77905"/>
                    <a:pt x="115604" y="80445"/>
                  </a:cubicBezTo>
                  <a:lnTo>
                    <a:pt x="104040" y="79509"/>
                  </a:lnTo>
                  <a:cubicBezTo>
                    <a:pt x="106113" y="77638"/>
                    <a:pt x="114769" y="70218"/>
                    <a:pt x="123792" y="65706"/>
                  </a:cubicBezTo>
                  <a:cubicBezTo>
                    <a:pt x="126633" y="64269"/>
                    <a:pt x="130142" y="62799"/>
                    <a:pt x="133852" y="61228"/>
                  </a:cubicBezTo>
                  <a:cubicBezTo>
                    <a:pt x="136325" y="60192"/>
                    <a:pt x="138865" y="59122"/>
                    <a:pt x="141338" y="58019"/>
                  </a:cubicBezTo>
                  <a:lnTo>
                    <a:pt x="141338" y="56983"/>
                  </a:lnTo>
                  <a:cubicBezTo>
                    <a:pt x="138765" y="58153"/>
                    <a:pt x="136091" y="59256"/>
                    <a:pt x="133484" y="60359"/>
                  </a:cubicBezTo>
                  <a:cubicBezTo>
                    <a:pt x="129741" y="61930"/>
                    <a:pt x="126232" y="63400"/>
                    <a:pt x="123324" y="64871"/>
                  </a:cubicBezTo>
                  <a:cubicBezTo>
                    <a:pt x="114100" y="69449"/>
                    <a:pt x="105344" y="77103"/>
                    <a:pt x="103272" y="78908"/>
                  </a:cubicBezTo>
                  <a:cubicBezTo>
                    <a:pt x="103105" y="78640"/>
                    <a:pt x="102938" y="78373"/>
                    <a:pt x="102770" y="78105"/>
                  </a:cubicBezTo>
                  <a:cubicBezTo>
                    <a:pt x="101734" y="76468"/>
                    <a:pt x="100698" y="74797"/>
                    <a:pt x="99261" y="73727"/>
                  </a:cubicBezTo>
                  <a:cubicBezTo>
                    <a:pt x="98025" y="72758"/>
                    <a:pt x="94582" y="67778"/>
                    <a:pt x="91574" y="63367"/>
                  </a:cubicBezTo>
                  <a:cubicBezTo>
                    <a:pt x="89402" y="60192"/>
                    <a:pt x="87330" y="57184"/>
                    <a:pt x="86160" y="55747"/>
                  </a:cubicBezTo>
                  <a:cubicBezTo>
                    <a:pt x="83854" y="53006"/>
                    <a:pt x="77304" y="39939"/>
                    <a:pt x="75098" y="35494"/>
                  </a:cubicBezTo>
                  <a:lnTo>
                    <a:pt x="75098" y="35494"/>
                  </a:lnTo>
                  <a:cubicBezTo>
                    <a:pt x="87107" y="40759"/>
                    <a:pt x="97924" y="45287"/>
                    <a:pt x="102140" y="45287"/>
                  </a:cubicBezTo>
                  <a:cubicBezTo>
                    <a:pt x="102499" y="45287"/>
                    <a:pt x="102811" y="45254"/>
                    <a:pt x="103071" y="45186"/>
                  </a:cubicBezTo>
                  <a:cubicBezTo>
                    <a:pt x="104074" y="44952"/>
                    <a:pt x="105678" y="44384"/>
                    <a:pt x="107884" y="43648"/>
                  </a:cubicBezTo>
                  <a:cubicBezTo>
                    <a:pt x="114401" y="41443"/>
                    <a:pt x="125898" y="37599"/>
                    <a:pt x="139133" y="35293"/>
                  </a:cubicBezTo>
                  <a:cubicBezTo>
                    <a:pt x="139500" y="36296"/>
                    <a:pt x="140302" y="37933"/>
                    <a:pt x="141372" y="39939"/>
                  </a:cubicBezTo>
                  <a:lnTo>
                    <a:pt x="141372" y="36998"/>
                  </a:lnTo>
                  <a:cubicBezTo>
                    <a:pt x="140971" y="36195"/>
                    <a:pt x="140670" y="35527"/>
                    <a:pt x="140469" y="35026"/>
                  </a:cubicBezTo>
                  <a:cubicBezTo>
                    <a:pt x="140770" y="34992"/>
                    <a:pt x="141104" y="34959"/>
                    <a:pt x="141372" y="34925"/>
                  </a:cubicBezTo>
                  <a:lnTo>
                    <a:pt x="141372" y="33589"/>
                  </a:lnTo>
                  <a:cubicBezTo>
                    <a:pt x="140971" y="33622"/>
                    <a:pt x="140603" y="33689"/>
                    <a:pt x="140169" y="33756"/>
                  </a:cubicBezTo>
                  <a:cubicBezTo>
                    <a:pt x="139968" y="30781"/>
                    <a:pt x="140102" y="20822"/>
                    <a:pt x="140269" y="11196"/>
                  </a:cubicBezTo>
                  <a:cubicBezTo>
                    <a:pt x="140269" y="10127"/>
                    <a:pt x="140302" y="9091"/>
                    <a:pt x="140302" y="8055"/>
                  </a:cubicBezTo>
                  <a:cubicBezTo>
                    <a:pt x="140636" y="8055"/>
                    <a:pt x="141004" y="8055"/>
                    <a:pt x="141372" y="8021"/>
                  </a:cubicBezTo>
                  <a:lnTo>
                    <a:pt x="141372" y="6952"/>
                  </a:lnTo>
                  <a:cubicBezTo>
                    <a:pt x="141104" y="7052"/>
                    <a:pt x="140770" y="7052"/>
                    <a:pt x="140403" y="7052"/>
                  </a:cubicBezTo>
                  <a:cubicBezTo>
                    <a:pt x="140436" y="4579"/>
                    <a:pt x="140469" y="2206"/>
                    <a:pt x="140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5044233" y="483096"/>
              <a:ext cx="2925373" cy="1982641"/>
            </a:xfrm>
            <a:custGeom>
              <a:avLst/>
              <a:gdLst/>
              <a:ahLst/>
              <a:cxnLst/>
              <a:rect l="l" t="t" r="r" b="b"/>
              <a:pathLst>
                <a:path w="147989" h="100298" extrusionOk="0">
                  <a:moveTo>
                    <a:pt x="144647" y="3777"/>
                  </a:moveTo>
                  <a:lnTo>
                    <a:pt x="144647" y="12768"/>
                  </a:lnTo>
                  <a:lnTo>
                    <a:pt x="144647" y="17046"/>
                  </a:lnTo>
                  <a:lnTo>
                    <a:pt x="144647" y="35928"/>
                  </a:lnTo>
                  <a:lnTo>
                    <a:pt x="144647" y="40173"/>
                  </a:lnTo>
                  <a:lnTo>
                    <a:pt x="144647" y="71990"/>
                  </a:lnTo>
                  <a:lnTo>
                    <a:pt x="144647" y="76201"/>
                  </a:lnTo>
                  <a:lnTo>
                    <a:pt x="144647" y="90772"/>
                  </a:lnTo>
                  <a:lnTo>
                    <a:pt x="111861" y="94683"/>
                  </a:lnTo>
                  <a:lnTo>
                    <a:pt x="104876" y="95518"/>
                  </a:lnTo>
                  <a:lnTo>
                    <a:pt x="94916" y="96688"/>
                  </a:lnTo>
                  <a:lnTo>
                    <a:pt x="51769" y="91742"/>
                  </a:lnTo>
                  <a:lnTo>
                    <a:pt x="50399" y="91842"/>
                  </a:lnTo>
                  <a:lnTo>
                    <a:pt x="49029" y="91909"/>
                  </a:lnTo>
                  <a:lnTo>
                    <a:pt x="40607" y="92544"/>
                  </a:lnTo>
                  <a:lnTo>
                    <a:pt x="3342" y="95217"/>
                  </a:lnTo>
                  <a:lnTo>
                    <a:pt x="3342" y="8222"/>
                  </a:lnTo>
                  <a:lnTo>
                    <a:pt x="51769" y="4713"/>
                  </a:lnTo>
                  <a:lnTo>
                    <a:pt x="77604" y="7688"/>
                  </a:lnTo>
                  <a:lnTo>
                    <a:pt x="80010" y="7989"/>
                  </a:lnTo>
                  <a:lnTo>
                    <a:pt x="94983" y="9693"/>
                  </a:lnTo>
                  <a:lnTo>
                    <a:pt x="104909" y="8523"/>
                  </a:lnTo>
                  <a:lnTo>
                    <a:pt x="111894" y="7688"/>
                  </a:lnTo>
                  <a:lnTo>
                    <a:pt x="144647" y="3777"/>
                  </a:lnTo>
                  <a:close/>
                  <a:moveTo>
                    <a:pt x="147989" y="1"/>
                  </a:moveTo>
                  <a:lnTo>
                    <a:pt x="144279" y="469"/>
                  </a:lnTo>
                  <a:lnTo>
                    <a:pt x="115236" y="3878"/>
                  </a:lnTo>
                  <a:lnTo>
                    <a:pt x="111459" y="4312"/>
                  </a:lnTo>
                  <a:lnTo>
                    <a:pt x="104508" y="5148"/>
                  </a:lnTo>
                  <a:lnTo>
                    <a:pt x="94916" y="6284"/>
                  </a:lnTo>
                  <a:lnTo>
                    <a:pt x="80378" y="4613"/>
                  </a:lnTo>
                  <a:lnTo>
                    <a:pt x="77972" y="4312"/>
                  </a:lnTo>
                  <a:lnTo>
                    <a:pt x="52137" y="1338"/>
                  </a:lnTo>
                  <a:lnTo>
                    <a:pt x="51870" y="1304"/>
                  </a:lnTo>
                  <a:lnTo>
                    <a:pt x="51536" y="1304"/>
                  </a:lnTo>
                  <a:lnTo>
                    <a:pt x="3108" y="4814"/>
                  </a:lnTo>
                  <a:lnTo>
                    <a:pt x="0" y="5014"/>
                  </a:lnTo>
                  <a:lnTo>
                    <a:pt x="0" y="8122"/>
                  </a:lnTo>
                  <a:lnTo>
                    <a:pt x="0" y="95117"/>
                  </a:lnTo>
                  <a:lnTo>
                    <a:pt x="0" y="98727"/>
                  </a:lnTo>
                  <a:lnTo>
                    <a:pt x="2607" y="98526"/>
                  </a:lnTo>
                  <a:lnTo>
                    <a:pt x="3610" y="98426"/>
                  </a:lnTo>
                  <a:lnTo>
                    <a:pt x="32719" y="96354"/>
                  </a:lnTo>
                  <a:lnTo>
                    <a:pt x="40874" y="95752"/>
                  </a:lnTo>
                  <a:lnTo>
                    <a:pt x="49263" y="95117"/>
                  </a:lnTo>
                  <a:lnTo>
                    <a:pt x="50633" y="95050"/>
                  </a:lnTo>
                  <a:lnTo>
                    <a:pt x="51736" y="94950"/>
                  </a:lnTo>
                  <a:lnTo>
                    <a:pt x="91641" y="99529"/>
                  </a:lnTo>
                  <a:lnTo>
                    <a:pt x="91641" y="100297"/>
                  </a:lnTo>
                  <a:lnTo>
                    <a:pt x="95351" y="99896"/>
                  </a:lnTo>
                  <a:lnTo>
                    <a:pt x="105277" y="98727"/>
                  </a:lnTo>
                  <a:lnTo>
                    <a:pt x="112262" y="97891"/>
                  </a:lnTo>
                  <a:lnTo>
                    <a:pt x="145014" y="94014"/>
                  </a:lnTo>
                  <a:lnTo>
                    <a:pt x="147989" y="93680"/>
                  </a:lnTo>
                  <a:lnTo>
                    <a:pt x="147989" y="90706"/>
                  </a:lnTo>
                  <a:lnTo>
                    <a:pt x="147989" y="76201"/>
                  </a:lnTo>
                  <a:lnTo>
                    <a:pt x="147989" y="71990"/>
                  </a:lnTo>
                  <a:lnTo>
                    <a:pt x="147989" y="40206"/>
                  </a:lnTo>
                  <a:lnTo>
                    <a:pt x="147989" y="35928"/>
                  </a:lnTo>
                  <a:lnTo>
                    <a:pt x="147989" y="20020"/>
                  </a:lnTo>
                  <a:lnTo>
                    <a:pt x="147989" y="17046"/>
                  </a:lnTo>
                  <a:lnTo>
                    <a:pt x="147989" y="12801"/>
                  </a:lnTo>
                  <a:lnTo>
                    <a:pt x="147989" y="9025"/>
                  </a:lnTo>
                  <a:lnTo>
                    <a:pt x="147989" y="3811"/>
                  </a:lnTo>
                  <a:lnTo>
                    <a:pt x="147989" y="3777"/>
                  </a:lnTo>
                  <a:lnTo>
                    <a:pt x="147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8" name="Google Shape;528;p35"/>
          <p:cNvSpPr txBox="1">
            <a:spLocks noGrp="1"/>
          </p:cNvSpPr>
          <p:nvPr>
            <p:ph type="title"/>
          </p:nvPr>
        </p:nvSpPr>
        <p:spPr>
          <a:xfrm>
            <a:off x="321786" y="128500"/>
            <a:ext cx="4548000" cy="14614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Problem Statement</a:t>
            </a:r>
            <a:endParaRPr sz="4400" dirty="0"/>
          </a:p>
        </p:txBody>
      </p:sp>
      <p:sp>
        <p:nvSpPr>
          <p:cNvPr id="529" name="Google Shape;529;p35"/>
          <p:cNvSpPr txBox="1">
            <a:spLocks noGrp="1"/>
          </p:cNvSpPr>
          <p:nvPr>
            <p:ph type="subTitle" idx="1"/>
          </p:nvPr>
        </p:nvSpPr>
        <p:spPr>
          <a:xfrm>
            <a:off x="321786" y="1717174"/>
            <a:ext cx="4536901" cy="1663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a system for </a:t>
            </a:r>
            <a:r>
              <a:rPr lang="en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Collecting </a:t>
            </a:r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oll </a:t>
            </a:r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eliminates the need of the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Fastag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ystem deployed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National highways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lang="en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/>
            <a:endParaRPr lang="en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/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idea is to use Image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ecoginition to scan vehicle number plates,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generate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their unique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IDs, and reflect the Total Tax for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entire journey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Webapp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/>
          </a:p>
        </p:txBody>
      </p:sp>
      <p:grpSp>
        <p:nvGrpSpPr>
          <p:cNvPr id="530" name="Google Shape;530;p35"/>
          <p:cNvGrpSpPr/>
          <p:nvPr/>
        </p:nvGrpSpPr>
        <p:grpSpPr>
          <a:xfrm flipH="1">
            <a:off x="5572115" y="2478001"/>
            <a:ext cx="3334165" cy="1866187"/>
            <a:chOff x="4636791" y="2887656"/>
            <a:chExt cx="3389068" cy="1896918"/>
          </a:xfrm>
        </p:grpSpPr>
        <p:sp>
          <p:nvSpPr>
            <p:cNvPr id="531" name="Google Shape;531;p35"/>
            <p:cNvSpPr/>
            <p:nvPr/>
          </p:nvSpPr>
          <p:spPr>
            <a:xfrm>
              <a:off x="4636791" y="4586856"/>
              <a:ext cx="3389068" cy="197718"/>
            </a:xfrm>
            <a:custGeom>
              <a:avLst/>
              <a:gdLst/>
              <a:ahLst/>
              <a:cxnLst/>
              <a:rect l="l" t="t" r="r" b="b"/>
              <a:pathLst>
                <a:path w="161982" h="9450" extrusionOk="0">
                  <a:moveTo>
                    <a:pt x="81004" y="1"/>
                  </a:moveTo>
                  <a:cubicBezTo>
                    <a:pt x="36267" y="1"/>
                    <a:pt x="1" y="2106"/>
                    <a:pt x="1" y="4713"/>
                  </a:cubicBezTo>
                  <a:cubicBezTo>
                    <a:pt x="1" y="7344"/>
                    <a:pt x="36267" y="9449"/>
                    <a:pt x="81004" y="9449"/>
                  </a:cubicBezTo>
                  <a:cubicBezTo>
                    <a:pt x="125716" y="9449"/>
                    <a:pt x="161982" y="7344"/>
                    <a:pt x="161982" y="4713"/>
                  </a:cubicBezTo>
                  <a:cubicBezTo>
                    <a:pt x="161982" y="2106"/>
                    <a:pt x="125716" y="1"/>
                    <a:pt x="81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5701286" y="3155695"/>
              <a:ext cx="170958" cy="447470"/>
            </a:xfrm>
            <a:custGeom>
              <a:avLst/>
              <a:gdLst/>
              <a:ahLst/>
              <a:cxnLst/>
              <a:rect l="l" t="t" r="r" b="b"/>
              <a:pathLst>
                <a:path w="8171" h="21387" extrusionOk="0">
                  <a:moveTo>
                    <a:pt x="5601" y="1"/>
                  </a:moveTo>
                  <a:cubicBezTo>
                    <a:pt x="4696" y="1"/>
                    <a:pt x="3848" y="535"/>
                    <a:pt x="3484" y="1436"/>
                  </a:cubicBezTo>
                  <a:cubicBezTo>
                    <a:pt x="2882" y="2915"/>
                    <a:pt x="2331" y="4393"/>
                    <a:pt x="1830" y="5922"/>
                  </a:cubicBezTo>
                  <a:cubicBezTo>
                    <a:pt x="1303" y="7451"/>
                    <a:pt x="852" y="8955"/>
                    <a:pt x="451" y="10584"/>
                  </a:cubicBezTo>
                  <a:cubicBezTo>
                    <a:pt x="326" y="10960"/>
                    <a:pt x="251" y="11386"/>
                    <a:pt x="151" y="11812"/>
                  </a:cubicBezTo>
                  <a:lnTo>
                    <a:pt x="50" y="12464"/>
                  </a:lnTo>
                  <a:lnTo>
                    <a:pt x="25" y="12614"/>
                  </a:lnTo>
                  <a:cubicBezTo>
                    <a:pt x="0" y="12714"/>
                    <a:pt x="0" y="12865"/>
                    <a:pt x="0" y="12940"/>
                  </a:cubicBezTo>
                  <a:lnTo>
                    <a:pt x="0" y="13216"/>
                  </a:lnTo>
                  <a:lnTo>
                    <a:pt x="0" y="13416"/>
                  </a:lnTo>
                  <a:cubicBezTo>
                    <a:pt x="25" y="13867"/>
                    <a:pt x="75" y="14318"/>
                    <a:pt x="151" y="14769"/>
                  </a:cubicBezTo>
                  <a:cubicBezTo>
                    <a:pt x="226" y="15195"/>
                    <a:pt x="301" y="15571"/>
                    <a:pt x="401" y="15997"/>
                  </a:cubicBezTo>
                  <a:cubicBezTo>
                    <a:pt x="727" y="17576"/>
                    <a:pt x="1203" y="19130"/>
                    <a:pt x="1755" y="20634"/>
                  </a:cubicBezTo>
                  <a:cubicBezTo>
                    <a:pt x="1930" y="21085"/>
                    <a:pt x="2331" y="21361"/>
                    <a:pt x="2807" y="21386"/>
                  </a:cubicBezTo>
                  <a:cubicBezTo>
                    <a:pt x="2822" y="21387"/>
                    <a:pt x="2837" y="21387"/>
                    <a:pt x="2852" y="21387"/>
                  </a:cubicBezTo>
                  <a:cubicBezTo>
                    <a:pt x="3459" y="21387"/>
                    <a:pt x="3960" y="20895"/>
                    <a:pt x="3960" y="20283"/>
                  </a:cubicBezTo>
                  <a:cubicBezTo>
                    <a:pt x="4010" y="18704"/>
                    <a:pt x="3960" y="17125"/>
                    <a:pt x="3960" y="15596"/>
                  </a:cubicBezTo>
                  <a:lnTo>
                    <a:pt x="3960" y="14469"/>
                  </a:lnTo>
                  <a:cubicBezTo>
                    <a:pt x="3960" y="14118"/>
                    <a:pt x="3985" y="13742"/>
                    <a:pt x="4010" y="13491"/>
                  </a:cubicBezTo>
                  <a:lnTo>
                    <a:pt x="4010" y="13416"/>
                  </a:lnTo>
                  <a:lnTo>
                    <a:pt x="4060" y="13291"/>
                  </a:lnTo>
                  <a:lnTo>
                    <a:pt x="4186" y="12789"/>
                  </a:lnTo>
                  <a:cubicBezTo>
                    <a:pt x="4286" y="12439"/>
                    <a:pt x="4411" y="12113"/>
                    <a:pt x="4537" y="11737"/>
                  </a:cubicBezTo>
                  <a:cubicBezTo>
                    <a:pt x="4988" y="10333"/>
                    <a:pt x="5539" y="8880"/>
                    <a:pt x="6090" y="7451"/>
                  </a:cubicBezTo>
                  <a:lnTo>
                    <a:pt x="7694" y="3090"/>
                  </a:lnTo>
                  <a:lnTo>
                    <a:pt x="7694" y="3115"/>
                  </a:lnTo>
                  <a:cubicBezTo>
                    <a:pt x="8171" y="1937"/>
                    <a:pt x="7594" y="634"/>
                    <a:pt x="6441" y="158"/>
                  </a:cubicBezTo>
                  <a:cubicBezTo>
                    <a:pt x="6164" y="52"/>
                    <a:pt x="5880" y="1"/>
                    <a:pt x="560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5732209" y="3144229"/>
              <a:ext cx="169451" cy="169472"/>
            </a:xfrm>
            <a:custGeom>
              <a:avLst/>
              <a:gdLst/>
              <a:ahLst/>
              <a:cxnLst/>
              <a:rect l="l" t="t" r="r" b="b"/>
              <a:pathLst>
                <a:path w="8099" h="8100" extrusionOk="0">
                  <a:moveTo>
                    <a:pt x="4631" y="0"/>
                  </a:moveTo>
                  <a:cubicBezTo>
                    <a:pt x="4567" y="0"/>
                    <a:pt x="4503" y="1"/>
                    <a:pt x="4437" y="4"/>
                  </a:cubicBezTo>
                  <a:cubicBezTo>
                    <a:pt x="1906" y="104"/>
                    <a:pt x="1254" y="3262"/>
                    <a:pt x="1" y="6220"/>
                  </a:cubicBezTo>
                  <a:lnTo>
                    <a:pt x="4587" y="8099"/>
                  </a:lnTo>
                  <a:cubicBezTo>
                    <a:pt x="4587" y="8099"/>
                    <a:pt x="4813" y="7999"/>
                    <a:pt x="6367" y="5067"/>
                  </a:cubicBezTo>
                  <a:cubicBezTo>
                    <a:pt x="8099" y="1774"/>
                    <a:pt x="6958" y="0"/>
                    <a:pt x="4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5732209" y="3571278"/>
              <a:ext cx="77643" cy="51992"/>
            </a:xfrm>
            <a:custGeom>
              <a:avLst/>
              <a:gdLst/>
              <a:ahLst/>
              <a:cxnLst/>
              <a:rect l="l" t="t" r="r" b="b"/>
              <a:pathLst>
                <a:path w="3711" h="2485" extrusionOk="0">
                  <a:moveTo>
                    <a:pt x="1735" y="1"/>
                  </a:moveTo>
                  <a:cubicBezTo>
                    <a:pt x="1121" y="1"/>
                    <a:pt x="861" y="238"/>
                    <a:pt x="277" y="621"/>
                  </a:cubicBezTo>
                  <a:cubicBezTo>
                    <a:pt x="1" y="1348"/>
                    <a:pt x="377" y="2150"/>
                    <a:pt x="1104" y="2400"/>
                  </a:cubicBezTo>
                  <a:cubicBezTo>
                    <a:pt x="1273" y="2457"/>
                    <a:pt x="1456" y="2485"/>
                    <a:pt x="1632" y="2485"/>
                  </a:cubicBezTo>
                  <a:cubicBezTo>
                    <a:pt x="1691" y="2485"/>
                    <a:pt x="1749" y="2482"/>
                    <a:pt x="1805" y="2475"/>
                  </a:cubicBezTo>
                  <a:cubicBezTo>
                    <a:pt x="2031" y="2425"/>
                    <a:pt x="2231" y="2350"/>
                    <a:pt x="2407" y="2225"/>
                  </a:cubicBezTo>
                  <a:lnTo>
                    <a:pt x="2908" y="2325"/>
                  </a:lnTo>
                  <a:cubicBezTo>
                    <a:pt x="2942" y="2329"/>
                    <a:pt x="2976" y="2331"/>
                    <a:pt x="3010" y="2331"/>
                  </a:cubicBezTo>
                  <a:cubicBezTo>
                    <a:pt x="3367" y="2331"/>
                    <a:pt x="3664" y="2092"/>
                    <a:pt x="3710" y="1749"/>
                  </a:cubicBezTo>
                  <a:cubicBezTo>
                    <a:pt x="3710" y="1648"/>
                    <a:pt x="3710" y="1573"/>
                    <a:pt x="3685" y="1473"/>
                  </a:cubicBezTo>
                  <a:lnTo>
                    <a:pt x="3610" y="1147"/>
                  </a:lnTo>
                  <a:cubicBezTo>
                    <a:pt x="3485" y="646"/>
                    <a:pt x="3109" y="270"/>
                    <a:pt x="2632" y="145"/>
                  </a:cubicBezTo>
                  <a:lnTo>
                    <a:pt x="2257" y="44"/>
                  </a:lnTo>
                  <a:cubicBezTo>
                    <a:pt x="2055" y="15"/>
                    <a:pt x="1885" y="1"/>
                    <a:pt x="173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6232989" y="3812891"/>
              <a:ext cx="99654" cy="132670"/>
            </a:xfrm>
            <a:custGeom>
              <a:avLst/>
              <a:gdLst/>
              <a:ahLst/>
              <a:cxnLst/>
              <a:rect l="l" t="t" r="r" b="b"/>
              <a:pathLst>
                <a:path w="4763" h="6341" extrusionOk="0">
                  <a:moveTo>
                    <a:pt x="1906" y="0"/>
                  </a:moveTo>
                  <a:lnTo>
                    <a:pt x="1" y="1454"/>
                  </a:lnTo>
                  <a:lnTo>
                    <a:pt x="2833" y="6341"/>
                  </a:lnTo>
                  <a:lnTo>
                    <a:pt x="4763" y="488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6276006" y="3892208"/>
              <a:ext cx="154701" cy="86640"/>
            </a:xfrm>
            <a:custGeom>
              <a:avLst/>
              <a:gdLst/>
              <a:ahLst/>
              <a:cxnLst/>
              <a:rect l="l" t="t" r="r" b="b"/>
              <a:pathLst>
                <a:path w="7394" h="4141" extrusionOk="0">
                  <a:moveTo>
                    <a:pt x="6343" y="0"/>
                  </a:moveTo>
                  <a:cubicBezTo>
                    <a:pt x="6231" y="0"/>
                    <a:pt x="6118" y="22"/>
                    <a:pt x="6015" y="69"/>
                  </a:cubicBezTo>
                  <a:cubicBezTo>
                    <a:pt x="5446" y="324"/>
                    <a:pt x="4733" y="408"/>
                    <a:pt x="4070" y="408"/>
                  </a:cubicBezTo>
                  <a:cubicBezTo>
                    <a:pt x="3624" y="408"/>
                    <a:pt x="3200" y="370"/>
                    <a:pt x="2857" y="319"/>
                  </a:cubicBezTo>
                  <a:cubicBezTo>
                    <a:pt x="2707" y="319"/>
                    <a:pt x="2556" y="344"/>
                    <a:pt x="2431" y="420"/>
                  </a:cubicBezTo>
                  <a:lnTo>
                    <a:pt x="100" y="1773"/>
                  </a:lnTo>
                  <a:cubicBezTo>
                    <a:pt x="25" y="1823"/>
                    <a:pt x="0" y="1923"/>
                    <a:pt x="25" y="2024"/>
                  </a:cubicBezTo>
                  <a:lnTo>
                    <a:pt x="1003" y="3928"/>
                  </a:lnTo>
                  <a:cubicBezTo>
                    <a:pt x="1086" y="4062"/>
                    <a:pt x="1225" y="4140"/>
                    <a:pt x="1368" y="4140"/>
                  </a:cubicBezTo>
                  <a:cubicBezTo>
                    <a:pt x="1440" y="4140"/>
                    <a:pt x="1512" y="4121"/>
                    <a:pt x="1579" y="4079"/>
                  </a:cubicBezTo>
                  <a:cubicBezTo>
                    <a:pt x="2381" y="3603"/>
                    <a:pt x="2657" y="3277"/>
                    <a:pt x="3684" y="2675"/>
                  </a:cubicBezTo>
                  <a:cubicBezTo>
                    <a:pt x="4311" y="2299"/>
                    <a:pt x="5489" y="1698"/>
                    <a:pt x="6541" y="1046"/>
                  </a:cubicBezTo>
                  <a:cubicBezTo>
                    <a:pt x="7393" y="506"/>
                    <a:pt x="6884" y="0"/>
                    <a:pt x="6343" y="0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6333145" y="3884509"/>
              <a:ext cx="21006" cy="20169"/>
            </a:xfrm>
            <a:custGeom>
              <a:avLst/>
              <a:gdLst/>
              <a:ahLst/>
              <a:cxnLst/>
              <a:rect l="l" t="t" r="r" b="b"/>
              <a:pathLst>
                <a:path w="1004" h="964" extrusionOk="0">
                  <a:moveTo>
                    <a:pt x="703" y="111"/>
                  </a:moveTo>
                  <a:lnTo>
                    <a:pt x="803" y="136"/>
                  </a:lnTo>
                  <a:cubicBezTo>
                    <a:pt x="853" y="186"/>
                    <a:pt x="878" y="261"/>
                    <a:pt x="878" y="337"/>
                  </a:cubicBezTo>
                  <a:cubicBezTo>
                    <a:pt x="828" y="487"/>
                    <a:pt x="577" y="662"/>
                    <a:pt x="151" y="813"/>
                  </a:cubicBezTo>
                  <a:cubicBezTo>
                    <a:pt x="302" y="512"/>
                    <a:pt x="552" y="136"/>
                    <a:pt x="703" y="111"/>
                  </a:cubicBezTo>
                  <a:close/>
                  <a:moveTo>
                    <a:pt x="758" y="1"/>
                  </a:moveTo>
                  <a:cubicBezTo>
                    <a:pt x="741" y="1"/>
                    <a:pt x="723" y="4"/>
                    <a:pt x="703" y="11"/>
                  </a:cubicBezTo>
                  <a:cubicBezTo>
                    <a:pt x="377" y="36"/>
                    <a:pt x="26" y="788"/>
                    <a:pt x="1" y="888"/>
                  </a:cubicBezTo>
                  <a:lnTo>
                    <a:pt x="1" y="913"/>
                  </a:lnTo>
                  <a:lnTo>
                    <a:pt x="51" y="963"/>
                  </a:lnTo>
                  <a:cubicBezTo>
                    <a:pt x="277" y="888"/>
                    <a:pt x="477" y="813"/>
                    <a:pt x="652" y="712"/>
                  </a:cubicBezTo>
                  <a:cubicBezTo>
                    <a:pt x="803" y="637"/>
                    <a:pt x="928" y="512"/>
                    <a:pt x="978" y="362"/>
                  </a:cubicBezTo>
                  <a:cubicBezTo>
                    <a:pt x="1003" y="261"/>
                    <a:pt x="978" y="136"/>
                    <a:pt x="878" y="61"/>
                  </a:cubicBezTo>
                  <a:cubicBezTo>
                    <a:pt x="841" y="24"/>
                    <a:pt x="805" y="1"/>
                    <a:pt x="758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6324232" y="3879990"/>
              <a:ext cx="14185" cy="24689"/>
            </a:xfrm>
            <a:custGeom>
              <a:avLst/>
              <a:gdLst/>
              <a:ahLst/>
              <a:cxnLst/>
              <a:rect l="l" t="t" r="r" b="b"/>
              <a:pathLst>
                <a:path w="678" h="1180" extrusionOk="0">
                  <a:moveTo>
                    <a:pt x="399" y="139"/>
                  </a:moveTo>
                  <a:cubicBezTo>
                    <a:pt x="421" y="139"/>
                    <a:pt x="439" y="152"/>
                    <a:pt x="452" y="177"/>
                  </a:cubicBezTo>
                  <a:cubicBezTo>
                    <a:pt x="552" y="427"/>
                    <a:pt x="552" y="728"/>
                    <a:pt x="452" y="1004"/>
                  </a:cubicBezTo>
                  <a:cubicBezTo>
                    <a:pt x="302" y="803"/>
                    <a:pt x="201" y="527"/>
                    <a:pt x="201" y="277"/>
                  </a:cubicBezTo>
                  <a:cubicBezTo>
                    <a:pt x="226" y="227"/>
                    <a:pt x="251" y="177"/>
                    <a:pt x="276" y="152"/>
                  </a:cubicBezTo>
                  <a:lnTo>
                    <a:pt x="327" y="177"/>
                  </a:lnTo>
                  <a:cubicBezTo>
                    <a:pt x="352" y="152"/>
                    <a:pt x="377" y="139"/>
                    <a:pt x="399" y="139"/>
                  </a:cubicBezTo>
                  <a:close/>
                  <a:moveTo>
                    <a:pt x="357" y="0"/>
                  </a:moveTo>
                  <a:cubicBezTo>
                    <a:pt x="322" y="0"/>
                    <a:pt x="287" y="8"/>
                    <a:pt x="251" y="26"/>
                  </a:cubicBezTo>
                  <a:cubicBezTo>
                    <a:pt x="176" y="76"/>
                    <a:pt x="126" y="126"/>
                    <a:pt x="101" y="227"/>
                  </a:cubicBezTo>
                  <a:cubicBezTo>
                    <a:pt x="1" y="553"/>
                    <a:pt x="427" y="1129"/>
                    <a:pt x="427" y="1154"/>
                  </a:cubicBezTo>
                  <a:lnTo>
                    <a:pt x="477" y="1179"/>
                  </a:lnTo>
                  <a:lnTo>
                    <a:pt x="502" y="1179"/>
                  </a:lnTo>
                  <a:lnTo>
                    <a:pt x="527" y="1129"/>
                  </a:lnTo>
                  <a:cubicBezTo>
                    <a:pt x="677" y="803"/>
                    <a:pt x="677" y="427"/>
                    <a:pt x="527" y="76"/>
                  </a:cubicBezTo>
                  <a:cubicBezTo>
                    <a:pt x="479" y="28"/>
                    <a:pt x="420" y="0"/>
                    <a:pt x="357" y="0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5768405" y="3501397"/>
              <a:ext cx="538022" cy="375998"/>
            </a:xfrm>
            <a:custGeom>
              <a:avLst/>
              <a:gdLst/>
              <a:ahLst/>
              <a:cxnLst/>
              <a:rect l="l" t="t" r="r" b="b"/>
              <a:pathLst>
                <a:path w="25715" h="17971" extrusionOk="0">
                  <a:moveTo>
                    <a:pt x="1955" y="1"/>
                  </a:moveTo>
                  <a:cubicBezTo>
                    <a:pt x="1955" y="1"/>
                    <a:pt x="0" y="3986"/>
                    <a:pt x="1905" y="6542"/>
                  </a:cubicBezTo>
                  <a:cubicBezTo>
                    <a:pt x="3150" y="8184"/>
                    <a:pt x="5161" y="8748"/>
                    <a:pt x="9407" y="8748"/>
                  </a:cubicBezTo>
                  <a:cubicBezTo>
                    <a:pt x="11059" y="8748"/>
                    <a:pt x="13049" y="8663"/>
                    <a:pt x="15464" y="8522"/>
                  </a:cubicBezTo>
                  <a:cubicBezTo>
                    <a:pt x="17319" y="13685"/>
                    <a:pt x="22431" y="17971"/>
                    <a:pt x="22431" y="17971"/>
                  </a:cubicBezTo>
                  <a:lnTo>
                    <a:pt x="25715" y="16517"/>
                  </a:lnTo>
                  <a:cubicBezTo>
                    <a:pt x="23710" y="12658"/>
                    <a:pt x="22156" y="8597"/>
                    <a:pt x="21028" y="4387"/>
                  </a:cubicBezTo>
                  <a:cubicBezTo>
                    <a:pt x="20401" y="2106"/>
                    <a:pt x="8973" y="302"/>
                    <a:pt x="8973" y="302"/>
                  </a:cubicBezTo>
                  <a:lnTo>
                    <a:pt x="1955" y="1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6226713" y="3824943"/>
              <a:ext cx="88105" cy="70823"/>
            </a:xfrm>
            <a:custGeom>
              <a:avLst/>
              <a:gdLst/>
              <a:ahLst/>
              <a:cxnLst/>
              <a:rect l="l" t="t" r="r" b="b"/>
              <a:pathLst>
                <a:path w="4211" h="3385" extrusionOk="0">
                  <a:moveTo>
                    <a:pt x="3634" y="1"/>
                  </a:moveTo>
                  <a:lnTo>
                    <a:pt x="0" y="2256"/>
                  </a:lnTo>
                  <a:lnTo>
                    <a:pt x="852" y="3384"/>
                  </a:lnTo>
                  <a:lnTo>
                    <a:pt x="4211" y="1354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5832365" y="3032084"/>
              <a:ext cx="130598" cy="147420"/>
            </a:xfrm>
            <a:custGeom>
              <a:avLst/>
              <a:gdLst/>
              <a:ahLst/>
              <a:cxnLst/>
              <a:rect l="l" t="t" r="r" b="b"/>
              <a:pathLst>
                <a:path w="6242" h="7046" extrusionOk="0">
                  <a:moveTo>
                    <a:pt x="1680" y="1"/>
                  </a:moveTo>
                  <a:lnTo>
                    <a:pt x="1" y="953"/>
                  </a:lnTo>
                  <a:cubicBezTo>
                    <a:pt x="577" y="2357"/>
                    <a:pt x="527" y="4161"/>
                    <a:pt x="277" y="5590"/>
                  </a:cubicBezTo>
                  <a:cubicBezTo>
                    <a:pt x="176" y="6166"/>
                    <a:pt x="101" y="6442"/>
                    <a:pt x="703" y="6617"/>
                  </a:cubicBezTo>
                  <a:cubicBezTo>
                    <a:pt x="1506" y="6901"/>
                    <a:pt x="2350" y="7046"/>
                    <a:pt x="3189" y="7046"/>
                  </a:cubicBezTo>
                  <a:cubicBezTo>
                    <a:pt x="3684" y="7046"/>
                    <a:pt x="4179" y="6995"/>
                    <a:pt x="4663" y="6893"/>
                  </a:cubicBezTo>
                  <a:cubicBezTo>
                    <a:pt x="6041" y="6567"/>
                    <a:pt x="6242" y="6091"/>
                    <a:pt x="6191" y="5790"/>
                  </a:cubicBezTo>
                  <a:cubicBezTo>
                    <a:pt x="6116" y="5514"/>
                    <a:pt x="5815" y="5389"/>
                    <a:pt x="5490" y="5289"/>
                  </a:cubicBezTo>
                  <a:cubicBezTo>
                    <a:pt x="4888" y="5138"/>
                    <a:pt x="4437" y="4637"/>
                    <a:pt x="4362" y="4036"/>
                  </a:cubicBezTo>
                  <a:cubicBezTo>
                    <a:pt x="4236" y="3184"/>
                    <a:pt x="4136" y="2357"/>
                    <a:pt x="4136" y="1504"/>
                  </a:cubicBezTo>
                  <a:lnTo>
                    <a:pt x="168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5819791" y="3109268"/>
              <a:ext cx="164681" cy="55507"/>
            </a:xfrm>
            <a:custGeom>
              <a:avLst/>
              <a:gdLst/>
              <a:ahLst/>
              <a:cxnLst/>
              <a:rect l="l" t="t" r="r" b="b"/>
              <a:pathLst>
                <a:path w="7871" h="2653" extrusionOk="0">
                  <a:moveTo>
                    <a:pt x="4186" y="0"/>
                  </a:moveTo>
                  <a:cubicBezTo>
                    <a:pt x="2587" y="0"/>
                    <a:pt x="552" y="297"/>
                    <a:pt x="552" y="297"/>
                  </a:cubicBezTo>
                  <a:cubicBezTo>
                    <a:pt x="426" y="1099"/>
                    <a:pt x="251" y="1876"/>
                    <a:pt x="0" y="2652"/>
                  </a:cubicBezTo>
                  <a:lnTo>
                    <a:pt x="7870" y="2652"/>
                  </a:lnTo>
                  <a:cubicBezTo>
                    <a:pt x="7870" y="2652"/>
                    <a:pt x="6918" y="547"/>
                    <a:pt x="5640" y="146"/>
                  </a:cubicBezTo>
                  <a:cubicBezTo>
                    <a:pt x="5292" y="39"/>
                    <a:pt x="4768" y="0"/>
                    <a:pt x="4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5789370" y="2918475"/>
              <a:ext cx="152902" cy="189851"/>
            </a:xfrm>
            <a:custGeom>
              <a:avLst/>
              <a:gdLst/>
              <a:ahLst/>
              <a:cxnLst/>
              <a:rect l="l" t="t" r="r" b="b"/>
              <a:pathLst>
                <a:path w="7308" h="9074" extrusionOk="0">
                  <a:moveTo>
                    <a:pt x="3284" y="1"/>
                  </a:moveTo>
                  <a:cubicBezTo>
                    <a:pt x="1641" y="1"/>
                    <a:pt x="239" y="1229"/>
                    <a:pt x="51" y="2899"/>
                  </a:cubicBezTo>
                  <a:cubicBezTo>
                    <a:pt x="1" y="3350"/>
                    <a:pt x="51" y="3827"/>
                    <a:pt x="201" y="4253"/>
                  </a:cubicBezTo>
                  <a:cubicBezTo>
                    <a:pt x="928" y="6483"/>
                    <a:pt x="1229" y="7812"/>
                    <a:pt x="2657" y="8664"/>
                  </a:cubicBezTo>
                  <a:cubicBezTo>
                    <a:pt x="3144" y="8946"/>
                    <a:pt x="3648" y="9073"/>
                    <a:pt x="4136" y="9073"/>
                  </a:cubicBezTo>
                  <a:cubicBezTo>
                    <a:pt x="5813" y="9073"/>
                    <a:pt x="7308" y="7575"/>
                    <a:pt x="7269" y="5731"/>
                  </a:cubicBezTo>
                  <a:cubicBezTo>
                    <a:pt x="7219" y="3576"/>
                    <a:pt x="6041" y="293"/>
                    <a:pt x="3610" y="17"/>
                  </a:cubicBezTo>
                  <a:cubicBezTo>
                    <a:pt x="3500" y="6"/>
                    <a:pt x="3391" y="1"/>
                    <a:pt x="3284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5911557" y="2988566"/>
              <a:ext cx="39878" cy="54378"/>
            </a:xfrm>
            <a:custGeom>
              <a:avLst/>
              <a:gdLst/>
              <a:ahLst/>
              <a:cxnLst/>
              <a:rect l="l" t="t" r="r" b="b"/>
              <a:pathLst>
                <a:path w="1906" h="2599" extrusionOk="0">
                  <a:moveTo>
                    <a:pt x="929" y="1"/>
                  </a:moveTo>
                  <a:cubicBezTo>
                    <a:pt x="556" y="1"/>
                    <a:pt x="210" y="323"/>
                    <a:pt x="101" y="777"/>
                  </a:cubicBezTo>
                  <a:cubicBezTo>
                    <a:pt x="0" y="1279"/>
                    <a:pt x="76" y="1805"/>
                    <a:pt x="326" y="2281"/>
                  </a:cubicBezTo>
                  <a:cubicBezTo>
                    <a:pt x="451" y="2502"/>
                    <a:pt x="635" y="2598"/>
                    <a:pt x="830" y="2598"/>
                  </a:cubicBezTo>
                  <a:cubicBezTo>
                    <a:pt x="1143" y="2598"/>
                    <a:pt x="1485" y="2351"/>
                    <a:pt x="1655" y="1980"/>
                  </a:cubicBezTo>
                  <a:cubicBezTo>
                    <a:pt x="1905" y="1379"/>
                    <a:pt x="1880" y="527"/>
                    <a:pt x="1354" y="151"/>
                  </a:cubicBezTo>
                  <a:cubicBezTo>
                    <a:pt x="1216" y="47"/>
                    <a:pt x="1070" y="1"/>
                    <a:pt x="929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5785708" y="3003567"/>
              <a:ext cx="51574" cy="46636"/>
            </a:xfrm>
            <a:custGeom>
              <a:avLst/>
              <a:gdLst/>
              <a:ahLst/>
              <a:cxnLst/>
              <a:rect l="l" t="t" r="r" b="b"/>
              <a:pathLst>
                <a:path w="2465" h="2229" extrusionOk="0">
                  <a:moveTo>
                    <a:pt x="872" y="0"/>
                  </a:moveTo>
                  <a:cubicBezTo>
                    <a:pt x="507" y="0"/>
                    <a:pt x="190" y="206"/>
                    <a:pt x="126" y="612"/>
                  </a:cubicBezTo>
                  <a:cubicBezTo>
                    <a:pt x="0" y="1238"/>
                    <a:pt x="552" y="1890"/>
                    <a:pt x="1153" y="2141"/>
                  </a:cubicBezTo>
                  <a:cubicBezTo>
                    <a:pt x="1302" y="2200"/>
                    <a:pt x="1456" y="2229"/>
                    <a:pt x="1603" y="2229"/>
                  </a:cubicBezTo>
                  <a:cubicBezTo>
                    <a:pt x="2074" y="2229"/>
                    <a:pt x="2465" y="1936"/>
                    <a:pt x="2331" y="1439"/>
                  </a:cubicBezTo>
                  <a:cubicBezTo>
                    <a:pt x="2206" y="938"/>
                    <a:pt x="1905" y="486"/>
                    <a:pt x="1479" y="186"/>
                  </a:cubicBezTo>
                  <a:cubicBezTo>
                    <a:pt x="1284" y="62"/>
                    <a:pt x="1071" y="0"/>
                    <a:pt x="87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5752755" y="2887656"/>
              <a:ext cx="212301" cy="189411"/>
            </a:xfrm>
            <a:custGeom>
              <a:avLst/>
              <a:gdLst/>
              <a:ahLst/>
              <a:cxnLst/>
              <a:rect l="l" t="t" r="r" b="b"/>
              <a:pathLst>
                <a:path w="10147" h="9053" extrusionOk="0">
                  <a:moveTo>
                    <a:pt x="4587" y="1"/>
                  </a:moveTo>
                  <a:cubicBezTo>
                    <a:pt x="3585" y="1"/>
                    <a:pt x="2508" y="577"/>
                    <a:pt x="2603" y="1465"/>
                  </a:cubicBezTo>
                  <a:cubicBezTo>
                    <a:pt x="2501" y="1429"/>
                    <a:pt x="2388" y="1413"/>
                    <a:pt x="2270" y="1413"/>
                  </a:cubicBezTo>
                  <a:cubicBezTo>
                    <a:pt x="1312" y="1413"/>
                    <a:pt x="0" y="2489"/>
                    <a:pt x="1249" y="3069"/>
                  </a:cubicBezTo>
                  <a:cubicBezTo>
                    <a:pt x="648" y="3345"/>
                    <a:pt x="322" y="3721"/>
                    <a:pt x="1325" y="5124"/>
                  </a:cubicBezTo>
                  <a:cubicBezTo>
                    <a:pt x="2352" y="6503"/>
                    <a:pt x="3254" y="8458"/>
                    <a:pt x="3931" y="8833"/>
                  </a:cubicBezTo>
                  <a:cubicBezTo>
                    <a:pt x="4320" y="8980"/>
                    <a:pt x="4727" y="9053"/>
                    <a:pt x="5131" y="9053"/>
                  </a:cubicBezTo>
                  <a:cubicBezTo>
                    <a:pt x="5899" y="9053"/>
                    <a:pt x="6657" y="8791"/>
                    <a:pt x="7265" y="8282"/>
                  </a:cubicBezTo>
                  <a:cubicBezTo>
                    <a:pt x="8067" y="7530"/>
                    <a:pt x="8493" y="6478"/>
                    <a:pt x="8417" y="5375"/>
                  </a:cubicBezTo>
                  <a:cubicBezTo>
                    <a:pt x="8342" y="4573"/>
                    <a:pt x="10147" y="4072"/>
                    <a:pt x="9896" y="2242"/>
                  </a:cubicBezTo>
                  <a:cubicBezTo>
                    <a:pt x="9697" y="798"/>
                    <a:pt x="8564" y="146"/>
                    <a:pt x="7487" y="146"/>
                  </a:cubicBezTo>
                  <a:cubicBezTo>
                    <a:pt x="6937" y="146"/>
                    <a:pt x="6401" y="316"/>
                    <a:pt x="6011" y="638"/>
                  </a:cubicBezTo>
                  <a:cubicBezTo>
                    <a:pt x="5726" y="196"/>
                    <a:pt x="5169" y="1"/>
                    <a:pt x="4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6371434" y="3836994"/>
              <a:ext cx="95972" cy="131644"/>
            </a:xfrm>
            <a:custGeom>
              <a:avLst/>
              <a:gdLst/>
              <a:ahLst/>
              <a:cxnLst/>
              <a:rect l="l" t="t" r="r" b="b"/>
              <a:pathLst>
                <a:path w="4587" h="6292" extrusionOk="0">
                  <a:moveTo>
                    <a:pt x="2005" y="1"/>
                  </a:moveTo>
                  <a:lnTo>
                    <a:pt x="0" y="1329"/>
                  </a:lnTo>
                  <a:lnTo>
                    <a:pt x="2582" y="6292"/>
                  </a:lnTo>
                  <a:lnTo>
                    <a:pt x="4587" y="4963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6400788" y="3918801"/>
              <a:ext cx="154973" cy="64567"/>
            </a:xfrm>
            <a:custGeom>
              <a:avLst/>
              <a:gdLst/>
              <a:ahLst/>
              <a:cxnLst/>
              <a:rect l="l" t="t" r="r" b="b"/>
              <a:pathLst>
                <a:path w="7407" h="3086" extrusionOk="0">
                  <a:moveTo>
                    <a:pt x="2858" y="1"/>
                  </a:moveTo>
                  <a:lnTo>
                    <a:pt x="176" y="377"/>
                  </a:lnTo>
                  <a:cubicBezTo>
                    <a:pt x="76" y="402"/>
                    <a:pt x="1" y="477"/>
                    <a:pt x="26" y="577"/>
                  </a:cubicBezTo>
                  <a:lnTo>
                    <a:pt x="176" y="2708"/>
                  </a:lnTo>
                  <a:cubicBezTo>
                    <a:pt x="200" y="2919"/>
                    <a:pt x="399" y="3086"/>
                    <a:pt x="609" y="3086"/>
                  </a:cubicBezTo>
                  <a:cubicBezTo>
                    <a:pt x="624" y="3086"/>
                    <a:pt x="638" y="3085"/>
                    <a:pt x="653" y="3084"/>
                  </a:cubicBezTo>
                  <a:cubicBezTo>
                    <a:pt x="1580" y="2933"/>
                    <a:pt x="1956" y="2657"/>
                    <a:pt x="3109" y="2432"/>
                  </a:cubicBezTo>
                  <a:cubicBezTo>
                    <a:pt x="4262" y="2256"/>
                    <a:pt x="5389" y="2006"/>
                    <a:pt x="6517" y="1705"/>
                  </a:cubicBezTo>
                  <a:cubicBezTo>
                    <a:pt x="7407" y="1393"/>
                    <a:pt x="7259" y="573"/>
                    <a:pt x="6559" y="573"/>
                  </a:cubicBezTo>
                  <a:cubicBezTo>
                    <a:pt x="6530" y="573"/>
                    <a:pt x="6499" y="574"/>
                    <a:pt x="6467" y="577"/>
                  </a:cubicBezTo>
                  <a:cubicBezTo>
                    <a:pt x="6249" y="604"/>
                    <a:pt x="6014" y="617"/>
                    <a:pt x="5772" y="617"/>
                  </a:cubicBezTo>
                  <a:cubicBezTo>
                    <a:pt x="4874" y="617"/>
                    <a:pt x="3877" y="437"/>
                    <a:pt x="3284" y="101"/>
                  </a:cubicBezTo>
                  <a:cubicBezTo>
                    <a:pt x="3159" y="26"/>
                    <a:pt x="3008" y="1"/>
                    <a:pt x="2858" y="1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5871177" y="3489869"/>
              <a:ext cx="565305" cy="403260"/>
            </a:xfrm>
            <a:custGeom>
              <a:avLst/>
              <a:gdLst/>
              <a:ahLst/>
              <a:cxnLst/>
              <a:rect l="l" t="t" r="r" b="b"/>
              <a:pathLst>
                <a:path w="27019" h="19274" extrusionOk="0">
                  <a:moveTo>
                    <a:pt x="10026" y="0"/>
                  </a:moveTo>
                  <a:lnTo>
                    <a:pt x="1605" y="752"/>
                  </a:lnTo>
                  <a:cubicBezTo>
                    <a:pt x="1605" y="752"/>
                    <a:pt x="1" y="3133"/>
                    <a:pt x="1830" y="6442"/>
                  </a:cubicBezTo>
                  <a:cubicBezTo>
                    <a:pt x="2650" y="7894"/>
                    <a:pt x="4254" y="8332"/>
                    <a:pt x="6207" y="8332"/>
                  </a:cubicBezTo>
                  <a:cubicBezTo>
                    <a:pt x="7656" y="8332"/>
                    <a:pt x="9298" y="8091"/>
                    <a:pt x="10953" y="7845"/>
                  </a:cubicBezTo>
                  <a:cubicBezTo>
                    <a:pt x="12619" y="7601"/>
                    <a:pt x="14305" y="7356"/>
                    <a:pt x="15819" y="7356"/>
                  </a:cubicBezTo>
                  <a:cubicBezTo>
                    <a:pt x="16013" y="7356"/>
                    <a:pt x="16204" y="7360"/>
                    <a:pt x="16392" y="7369"/>
                  </a:cubicBezTo>
                  <a:cubicBezTo>
                    <a:pt x="18497" y="14061"/>
                    <a:pt x="23885" y="19274"/>
                    <a:pt x="23885" y="19274"/>
                  </a:cubicBezTo>
                  <a:lnTo>
                    <a:pt x="27018" y="17369"/>
                  </a:lnTo>
                  <a:cubicBezTo>
                    <a:pt x="27018" y="17369"/>
                    <a:pt x="24612" y="12958"/>
                    <a:pt x="21705" y="3459"/>
                  </a:cubicBezTo>
                  <a:cubicBezTo>
                    <a:pt x="20727" y="101"/>
                    <a:pt x="10026" y="0"/>
                    <a:pt x="100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6355177" y="3835425"/>
              <a:ext cx="94925" cy="75530"/>
            </a:xfrm>
            <a:custGeom>
              <a:avLst/>
              <a:gdLst/>
              <a:ahLst/>
              <a:cxnLst/>
              <a:rect l="l" t="t" r="r" b="b"/>
              <a:pathLst>
                <a:path w="4537" h="3610" extrusionOk="0">
                  <a:moveTo>
                    <a:pt x="4011" y="1"/>
                  </a:moveTo>
                  <a:lnTo>
                    <a:pt x="0" y="2231"/>
                  </a:lnTo>
                  <a:lnTo>
                    <a:pt x="878" y="3610"/>
                  </a:lnTo>
                  <a:lnTo>
                    <a:pt x="4537" y="1530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6464769" y="3911834"/>
              <a:ext cx="24668" cy="13683"/>
            </a:xfrm>
            <a:custGeom>
              <a:avLst/>
              <a:gdLst/>
              <a:ahLst/>
              <a:cxnLst/>
              <a:rect l="l" t="t" r="r" b="b"/>
              <a:pathLst>
                <a:path w="1179" h="654" extrusionOk="0">
                  <a:moveTo>
                    <a:pt x="913" y="102"/>
                  </a:moveTo>
                  <a:cubicBezTo>
                    <a:pt x="927" y="102"/>
                    <a:pt x="941" y="104"/>
                    <a:pt x="953" y="108"/>
                  </a:cubicBezTo>
                  <a:lnTo>
                    <a:pt x="1028" y="183"/>
                  </a:lnTo>
                  <a:cubicBezTo>
                    <a:pt x="1053" y="234"/>
                    <a:pt x="1053" y="309"/>
                    <a:pt x="1028" y="384"/>
                  </a:cubicBezTo>
                  <a:cubicBezTo>
                    <a:pt x="966" y="488"/>
                    <a:pt x="711" y="541"/>
                    <a:pt x="396" y="541"/>
                  </a:cubicBezTo>
                  <a:cubicBezTo>
                    <a:pt x="333" y="541"/>
                    <a:pt x="268" y="538"/>
                    <a:pt x="201" y="534"/>
                  </a:cubicBezTo>
                  <a:cubicBezTo>
                    <a:pt x="431" y="350"/>
                    <a:pt x="746" y="102"/>
                    <a:pt x="913" y="102"/>
                  </a:cubicBezTo>
                  <a:close/>
                  <a:moveTo>
                    <a:pt x="917" y="1"/>
                  </a:moveTo>
                  <a:cubicBezTo>
                    <a:pt x="603" y="1"/>
                    <a:pt x="71" y="487"/>
                    <a:pt x="1" y="534"/>
                  </a:cubicBezTo>
                  <a:lnTo>
                    <a:pt x="1" y="609"/>
                  </a:lnTo>
                  <a:lnTo>
                    <a:pt x="51" y="635"/>
                  </a:lnTo>
                  <a:cubicBezTo>
                    <a:pt x="164" y="647"/>
                    <a:pt x="270" y="653"/>
                    <a:pt x="377" y="653"/>
                  </a:cubicBezTo>
                  <a:cubicBezTo>
                    <a:pt x="483" y="653"/>
                    <a:pt x="590" y="647"/>
                    <a:pt x="702" y="635"/>
                  </a:cubicBezTo>
                  <a:cubicBezTo>
                    <a:pt x="853" y="635"/>
                    <a:pt x="1003" y="559"/>
                    <a:pt x="1103" y="459"/>
                  </a:cubicBezTo>
                  <a:cubicBezTo>
                    <a:pt x="1179" y="359"/>
                    <a:pt x="1179" y="234"/>
                    <a:pt x="1128" y="133"/>
                  </a:cubicBezTo>
                  <a:cubicBezTo>
                    <a:pt x="1103" y="58"/>
                    <a:pt x="1053" y="8"/>
                    <a:pt x="978" y="8"/>
                  </a:cubicBezTo>
                  <a:cubicBezTo>
                    <a:pt x="959" y="3"/>
                    <a:pt x="939" y="1"/>
                    <a:pt x="917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6461630" y="3901498"/>
              <a:ext cx="14165" cy="23622"/>
            </a:xfrm>
            <a:custGeom>
              <a:avLst/>
              <a:gdLst/>
              <a:ahLst/>
              <a:cxnLst/>
              <a:rect l="l" t="t" r="r" b="b"/>
              <a:pathLst>
                <a:path w="677" h="1129" extrusionOk="0">
                  <a:moveTo>
                    <a:pt x="426" y="126"/>
                  </a:moveTo>
                  <a:cubicBezTo>
                    <a:pt x="501" y="126"/>
                    <a:pt x="552" y="151"/>
                    <a:pt x="552" y="176"/>
                  </a:cubicBezTo>
                  <a:cubicBezTo>
                    <a:pt x="552" y="477"/>
                    <a:pt x="426" y="753"/>
                    <a:pt x="251" y="978"/>
                  </a:cubicBezTo>
                  <a:cubicBezTo>
                    <a:pt x="176" y="702"/>
                    <a:pt x="201" y="427"/>
                    <a:pt x="301" y="201"/>
                  </a:cubicBezTo>
                  <a:cubicBezTo>
                    <a:pt x="326" y="151"/>
                    <a:pt x="351" y="126"/>
                    <a:pt x="401" y="126"/>
                  </a:cubicBezTo>
                  <a:close/>
                  <a:moveTo>
                    <a:pt x="426" y="1"/>
                  </a:moveTo>
                  <a:cubicBezTo>
                    <a:pt x="351" y="1"/>
                    <a:pt x="251" y="51"/>
                    <a:pt x="201" y="126"/>
                  </a:cubicBezTo>
                  <a:cubicBezTo>
                    <a:pt x="0" y="377"/>
                    <a:pt x="151" y="1053"/>
                    <a:pt x="151" y="1103"/>
                  </a:cubicBezTo>
                  <a:lnTo>
                    <a:pt x="176" y="1129"/>
                  </a:lnTo>
                  <a:lnTo>
                    <a:pt x="226" y="1129"/>
                  </a:lnTo>
                  <a:cubicBezTo>
                    <a:pt x="527" y="878"/>
                    <a:pt x="677" y="527"/>
                    <a:pt x="652" y="151"/>
                  </a:cubicBezTo>
                  <a:cubicBezTo>
                    <a:pt x="627" y="51"/>
                    <a:pt x="527" y="1"/>
                    <a:pt x="426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5771544" y="3134186"/>
              <a:ext cx="362357" cy="382045"/>
            </a:xfrm>
            <a:custGeom>
              <a:avLst/>
              <a:gdLst/>
              <a:ahLst/>
              <a:cxnLst/>
              <a:rect l="l" t="t" r="r" b="b"/>
              <a:pathLst>
                <a:path w="17319" h="18260" extrusionOk="0">
                  <a:moveTo>
                    <a:pt x="9863" y="1"/>
                  </a:moveTo>
                  <a:cubicBezTo>
                    <a:pt x="7603" y="1"/>
                    <a:pt x="2582" y="459"/>
                    <a:pt x="2582" y="459"/>
                  </a:cubicBezTo>
                  <a:cubicBezTo>
                    <a:pt x="1229" y="509"/>
                    <a:pt x="126" y="1612"/>
                    <a:pt x="76" y="2990"/>
                  </a:cubicBezTo>
                  <a:cubicBezTo>
                    <a:pt x="1" y="5045"/>
                    <a:pt x="577" y="9131"/>
                    <a:pt x="778" y="11462"/>
                  </a:cubicBezTo>
                  <a:cubicBezTo>
                    <a:pt x="1028" y="13492"/>
                    <a:pt x="1354" y="15522"/>
                    <a:pt x="1830" y="17552"/>
                  </a:cubicBezTo>
                  <a:lnTo>
                    <a:pt x="15640" y="18254"/>
                  </a:lnTo>
                  <a:cubicBezTo>
                    <a:pt x="15685" y="18258"/>
                    <a:pt x="15729" y="18259"/>
                    <a:pt x="15774" y="18259"/>
                  </a:cubicBezTo>
                  <a:cubicBezTo>
                    <a:pt x="16569" y="18259"/>
                    <a:pt x="17246" y="17631"/>
                    <a:pt x="17294" y="16800"/>
                  </a:cubicBezTo>
                  <a:lnTo>
                    <a:pt x="17294" y="16725"/>
                  </a:lnTo>
                  <a:cubicBezTo>
                    <a:pt x="17319" y="10960"/>
                    <a:pt x="14712" y="8529"/>
                    <a:pt x="12983" y="2238"/>
                  </a:cubicBezTo>
                  <a:cubicBezTo>
                    <a:pt x="12682" y="1211"/>
                    <a:pt x="12131" y="208"/>
                    <a:pt x="10652" y="33"/>
                  </a:cubicBezTo>
                  <a:cubicBezTo>
                    <a:pt x="10464" y="11"/>
                    <a:pt x="10193" y="1"/>
                    <a:pt x="9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6242969" y="3340963"/>
              <a:ext cx="82330" cy="52097"/>
            </a:xfrm>
            <a:custGeom>
              <a:avLst/>
              <a:gdLst/>
              <a:ahLst/>
              <a:cxnLst/>
              <a:rect l="l" t="t" r="r" b="b"/>
              <a:pathLst>
                <a:path w="3935" h="2490" extrusionOk="0">
                  <a:moveTo>
                    <a:pt x="1900" y="0"/>
                  </a:moveTo>
                  <a:cubicBezTo>
                    <a:pt x="1402" y="0"/>
                    <a:pt x="1115" y="217"/>
                    <a:pt x="551" y="526"/>
                  </a:cubicBezTo>
                  <a:lnTo>
                    <a:pt x="0" y="1754"/>
                  </a:lnTo>
                  <a:cubicBezTo>
                    <a:pt x="673" y="2334"/>
                    <a:pt x="1271" y="2490"/>
                    <a:pt x="1719" y="2490"/>
                  </a:cubicBezTo>
                  <a:cubicBezTo>
                    <a:pt x="2238" y="2490"/>
                    <a:pt x="2556" y="2280"/>
                    <a:pt x="2556" y="2280"/>
                  </a:cubicBezTo>
                  <a:lnTo>
                    <a:pt x="3083" y="2406"/>
                  </a:lnTo>
                  <a:cubicBezTo>
                    <a:pt x="3136" y="2421"/>
                    <a:pt x="3189" y="2428"/>
                    <a:pt x="3242" y="2428"/>
                  </a:cubicBezTo>
                  <a:cubicBezTo>
                    <a:pt x="3541" y="2428"/>
                    <a:pt x="3825" y="2202"/>
                    <a:pt x="3910" y="1904"/>
                  </a:cubicBezTo>
                  <a:cubicBezTo>
                    <a:pt x="3910" y="1804"/>
                    <a:pt x="3935" y="1704"/>
                    <a:pt x="3910" y="1629"/>
                  </a:cubicBezTo>
                  <a:lnTo>
                    <a:pt x="3860" y="1303"/>
                  </a:lnTo>
                  <a:cubicBezTo>
                    <a:pt x="3759" y="802"/>
                    <a:pt x="3409" y="401"/>
                    <a:pt x="2932" y="225"/>
                  </a:cubicBezTo>
                  <a:lnTo>
                    <a:pt x="2582" y="100"/>
                  </a:lnTo>
                  <a:cubicBezTo>
                    <a:pt x="2306" y="31"/>
                    <a:pt x="2088" y="0"/>
                    <a:pt x="1900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5700763" y="3274346"/>
              <a:ext cx="119572" cy="333526"/>
            </a:xfrm>
            <a:custGeom>
              <a:avLst/>
              <a:gdLst/>
              <a:ahLst/>
              <a:cxnLst/>
              <a:rect l="l" t="t" r="r" b="b"/>
              <a:pathLst>
                <a:path w="5715" h="15941" extrusionOk="0">
                  <a:moveTo>
                    <a:pt x="1504" y="1"/>
                  </a:moveTo>
                  <a:lnTo>
                    <a:pt x="1504" y="51"/>
                  </a:lnTo>
                  <a:lnTo>
                    <a:pt x="1880" y="176"/>
                  </a:lnTo>
                  <a:cubicBezTo>
                    <a:pt x="1880" y="176"/>
                    <a:pt x="1880" y="176"/>
                    <a:pt x="1880" y="151"/>
                  </a:cubicBezTo>
                  <a:lnTo>
                    <a:pt x="1504" y="1"/>
                  </a:lnTo>
                  <a:close/>
                  <a:moveTo>
                    <a:pt x="4411" y="6517"/>
                  </a:moveTo>
                  <a:cubicBezTo>
                    <a:pt x="4386" y="6567"/>
                    <a:pt x="4386" y="6592"/>
                    <a:pt x="4361" y="6617"/>
                  </a:cubicBezTo>
                  <a:cubicBezTo>
                    <a:pt x="4637" y="8397"/>
                    <a:pt x="4963" y="9625"/>
                    <a:pt x="5163" y="10853"/>
                  </a:cubicBezTo>
                  <a:cubicBezTo>
                    <a:pt x="4862" y="11530"/>
                    <a:pt x="4637" y="12231"/>
                    <a:pt x="4511" y="12958"/>
                  </a:cubicBezTo>
                  <a:cubicBezTo>
                    <a:pt x="4762" y="11730"/>
                    <a:pt x="5188" y="10853"/>
                    <a:pt x="5188" y="10853"/>
                  </a:cubicBezTo>
                  <a:lnTo>
                    <a:pt x="5714" y="10878"/>
                  </a:lnTo>
                  <a:lnTo>
                    <a:pt x="5213" y="10853"/>
                  </a:lnTo>
                  <a:cubicBezTo>
                    <a:pt x="4887" y="9424"/>
                    <a:pt x="4612" y="7971"/>
                    <a:pt x="4411" y="6517"/>
                  </a:cubicBezTo>
                  <a:close/>
                  <a:moveTo>
                    <a:pt x="75" y="6793"/>
                  </a:moveTo>
                  <a:lnTo>
                    <a:pt x="25" y="6943"/>
                  </a:lnTo>
                  <a:cubicBezTo>
                    <a:pt x="25" y="7068"/>
                    <a:pt x="0" y="7194"/>
                    <a:pt x="0" y="7294"/>
                  </a:cubicBezTo>
                  <a:lnTo>
                    <a:pt x="0" y="7545"/>
                  </a:lnTo>
                  <a:lnTo>
                    <a:pt x="0" y="7770"/>
                  </a:lnTo>
                  <a:cubicBezTo>
                    <a:pt x="25" y="8221"/>
                    <a:pt x="75" y="8672"/>
                    <a:pt x="150" y="9123"/>
                  </a:cubicBezTo>
                  <a:cubicBezTo>
                    <a:pt x="226" y="9550"/>
                    <a:pt x="301" y="9951"/>
                    <a:pt x="401" y="10352"/>
                  </a:cubicBezTo>
                  <a:cubicBezTo>
                    <a:pt x="727" y="11880"/>
                    <a:pt x="1178" y="13409"/>
                    <a:pt x="1729" y="14913"/>
                  </a:cubicBezTo>
                  <a:cubicBezTo>
                    <a:pt x="1755" y="14888"/>
                    <a:pt x="1755" y="14888"/>
                    <a:pt x="1755" y="14863"/>
                  </a:cubicBezTo>
                  <a:cubicBezTo>
                    <a:pt x="1203" y="13384"/>
                    <a:pt x="752" y="11880"/>
                    <a:pt x="426" y="10326"/>
                  </a:cubicBezTo>
                  <a:cubicBezTo>
                    <a:pt x="326" y="9900"/>
                    <a:pt x="251" y="9524"/>
                    <a:pt x="176" y="9098"/>
                  </a:cubicBezTo>
                  <a:cubicBezTo>
                    <a:pt x="100" y="8647"/>
                    <a:pt x="50" y="8196"/>
                    <a:pt x="25" y="7745"/>
                  </a:cubicBezTo>
                  <a:lnTo>
                    <a:pt x="25" y="7545"/>
                  </a:lnTo>
                  <a:lnTo>
                    <a:pt x="25" y="7269"/>
                  </a:lnTo>
                  <a:cubicBezTo>
                    <a:pt x="25" y="7194"/>
                    <a:pt x="25" y="7043"/>
                    <a:pt x="50" y="6943"/>
                  </a:cubicBezTo>
                  <a:lnTo>
                    <a:pt x="75" y="6793"/>
                  </a:lnTo>
                  <a:close/>
                  <a:moveTo>
                    <a:pt x="1730" y="15642"/>
                  </a:moveTo>
                  <a:cubicBezTo>
                    <a:pt x="1755" y="15742"/>
                    <a:pt x="1805" y="15841"/>
                    <a:pt x="1830" y="15941"/>
                  </a:cubicBezTo>
                  <a:lnTo>
                    <a:pt x="1855" y="15941"/>
                  </a:lnTo>
                  <a:cubicBezTo>
                    <a:pt x="1805" y="15841"/>
                    <a:pt x="1755" y="15742"/>
                    <a:pt x="1730" y="15642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5790939" y="3501397"/>
              <a:ext cx="113818" cy="106475"/>
            </a:xfrm>
            <a:custGeom>
              <a:avLst/>
              <a:gdLst/>
              <a:ahLst/>
              <a:cxnLst/>
              <a:rect l="l" t="t" r="r" b="b"/>
              <a:pathLst>
                <a:path w="5440" h="5089" extrusionOk="0">
                  <a:moveTo>
                    <a:pt x="878" y="1"/>
                  </a:moveTo>
                  <a:cubicBezTo>
                    <a:pt x="878" y="1"/>
                    <a:pt x="452" y="878"/>
                    <a:pt x="201" y="2106"/>
                  </a:cubicBezTo>
                  <a:cubicBezTo>
                    <a:pt x="101" y="2582"/>
                    <a:pt x="26" y="3058"/>
                    <a:pt x="1" y="3560"/>
                  </a:cubicBezTo>
                  <a:cubicBezTo>
                    <a:pt x="1" y="4061"/>
                    <a:pt x="26" y="4587"/>
                    <a:pt x="151" y="5089"/>
                  </a:cubicBezTo>
                  <a:lnTo>
                    <a:pt x="5289" y="5089"/>
                  </a:lnTo>
                  <a:cubicBezTo>
                    <a:pt x="4186" y="2407"/>
                    <a:pt x="5264" y="477"/>
                    <a:pt x="5440" y="226"/>
                  </a:cubicBezTo>
                  <a:lnTo>
                    <a:pt x="1404" y="26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5878520" y="3500874"/>
              <a:ext cx="452554" cy="106998"/>
            </a:xfrm>
            <a:custGeom>
              <a:avLst/>
              <a:gdLst/>
              <a:ahLst/>
              <a:cxnLst/>
              <a:rect l="l" t="t" r="r" b="b"/>
              <a:pathLst>
                <a:path w="21630" h="5114" extrusionOk="0">
                  <a:moveTo>
                    <a:pt x="11955" y="1"/>
                  </a:moveTo>
                  <a:cubicBezTo>
                    <a:pt x="11680" y="452"/>
                    <a:pt x="11178" y="728"/>
                    <a:pt x="10627" y="728"/>
                  </a:cubicBezTo>
                  <a:lnTo>
                    <a:pt x="10527" y="728"/>
                  </a:lnTo>
                  <a:lnTo>
                    <a:pt x="1254" y="251"/>
                  </a:lnTo>
                  <a:cubicBezTo>
                    <a:pt x="1078" y="502"/>
                    <a:pt x="0" y="2432"/>
                    <a:pt x="1103" y="5114"/>
                  </a:cubicBezTo>
                  <a:lnTo>
                    <a:pt x="19800" y="5114"/>
                  </a:lnTo>
                  <a:lnTo>
                    <a:pt x="19800" y="5088"/>
                  </a:lnTo>
                  <a:lnTo>
                    <a:pt x="19775" y="5088"/>
                  </a:lnTo>
                  <a:lnTo>
                    <a:pt x="19374" y="1906"/>
                  </a:lnTo>
                  <a:cubicBezTo>
                    <a:pt x="17369" y="903"/>
                    <a:pt x="14111" y="477"/>
                    <a:pt x="11905" y="301"/>
                  </a:cubicBezTo>
                  <a:cubicBezTo>
                    <a:pt x="11930" y="201"/>
                    <a:pt x="11955" y="101"/>
                    <a:pt x="11955" y="1"/>
                  </a:cubicBezTo>
                  <a:close/>
                  <a:moveTo>
                    <a:pt x="20527" y="5088"/>
                  </a:moveTo>
                  <a:lnTo>
                    <a:pt x="19800" y="5114"/>
                  </a:lnTo>
                  <a:lnTo>
                    <a:pt x="21630" y="5114"/>
                  </a:lnTo>
                  <a:lnTo>
                    <a:pt x="21630" y="50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6130218" y="3391282"/>
              <a:ext cx="160999" cy="29919"/>
            </a:xfrm>
            <a:custGeom>
              <a:avLst/>
              <a:gdLst/>
              <a:ahLst/>
              <a:cxnLst/>
              <a:rect l="l" t="t" r="r" b="b"/>
              <a:pathLst>
                <a:path w="7695" h="1430" extrusionOk="0">
                  <a:moveTo>
                    <a:pt x="7695" y="1"/>
                  </a:moveTo>
                  <a:lnTo>
                    <a:pt x="7695" y="1"/>
                  </a:lnTo>
                  <a:cubicBezTo>
                    <a:pt x="7630" y="17"/>
                    <a:pt x="7569" y="33"/>
                    <a:pt x="7508" y="47"/>
                  </a:cubicBezTo>
                  <a:lnTo>
                    <a:pt x="7508" y="47"/>
                  </a:lnTo>
                  <a:cubicBezTo>
                    <a:pt x="7576" y="35"/>
                    <a:pt x="7637" y="20"/>
                    <a:pt x="7695" y="1"/>
                  </a:cubicBezTo>
                  <a:close/>
                  <a:moveTo>
                    <a:pt x="6542" y="1"/>
                  </a:moveTo>
                  <a:cubicBezTo>
                    <a:pt x="5339" y="502"/>
                    <a:pt x="4111" y="878"/>
                    <a:pt x="2858" y="1154"/>
                  </a:cubicBezTo>
                  <a:cubicBezTo>
                    <a:pt x="4136" y="903"/>
                    <a:pt x="5364" y="502"/>
                    <a:pt x="6567" y="26"/>
                  </a:cubicBezTo>
                  <a:cubicBezTo>
                    <a:pt x="6742" y="76"/>
                    <a:pt x="6943" y="101"/>
                    <a:pt x="7118" y="101"/>
                  </a:cubicBezTo>
                  <a:cubicBezTo>
                    <a:pt x="7254" y="101"/>
                    <a:pt x="7379" y="78"/>
                    <a:pt x="7508" y="47"/>
                  </a:cubicBezTo>
                  <a:lnTo>
                    <a:pt x="7508" y="47"/>
                  </a:lnTo>
                  <a:cubicBezTo>
                    <a:pt x="7399" y="66"/>
                    <a:pt x="7273" y="76"/>
                    <a:pt x="7118" y="76"/>
                  </a:cubicBezTo>
                  <a:cubicBezTo>
                    <a:pt x="6943" y="76"/>
                    <a:pt x="6768" y="76"/>
                    <a:pt x="6542" y="1"/>
                  </a:cubicBezTo>
                  <a:close/>
                  <a:moveTo>
                    <a:pt x="1" y="1379"/>
                  </a:moveTo>
                  <a:cubicBezTo>
                    <a:pt x="251" y="1404"/>
                    <a:pt x="502" y="1429"/>
                    <a:pt x="752" y="1429"/>
                  </a:cubicBezTo>
                  <a:cubicBezTo>
                    <a:pt x="502" y="1429"/>
                    <a:pt x="251" y="1404"/>
                    <a:pt x="26" y="1379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5837094" y="3092927"/>
              <a:ext cx="84443" cy="6821"/>
            </a:xfrm>
            <a:custGeom>
              <a:avLst/>
              <a:gdLst/>
              <a:ahLst/>
              <a:cxnLst/>
              <a:rect l="l" t="t" r="r" b="b"/>
              <a:pathLst>
                <a:path w="4036" h="326" extrusionOk="0">
                  <a:moveTo>
                    <a:pt x="0" y="50"/>
                  </a:moveTo>
                  <a:lnTo>
                    <a:pt x="0" y="50"/>
                  </a:lnTo>
                  <a:cubicBezTo>
                    <a:pt x="76" y="125"/>
                    <a:pt x="151" y="175"/>
                    <a:pt x="226" y="225"/>
                  </a:cubicBezTo>
                  <a:lnTo>
                    <a:pt x="226" y="200"/>
                  </a:lnTo>
                  <a:cubicBezTo>
                    <a:pt x="151" y="150"/>
                    <a:pt x="76" y="100"/>
                    <a:pt x="0" y="50"/>
                  </a:cubicBezTo>
                  <a:close/>
                  <a:moveTo>
                    <a:pt x="3985" y="0"/>
                  </a:moveTo>
                  <a:cubicBezTo>
                    <a:pt x="4010" y="100"/>
                    <a:pt x="4011" y="200"/>
                    <a:pt x="4036" y="326"/>
                  </a:cubicBezTo>
                  <a:cubicBezTo>
                    <a:pt x="4036" y="200"/>
                    <a:pt x="4011" y="100"/>
                    <a:pt x="39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5837094" y="3093973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5920470" y="3064075"/>
              <a:ext cx="16801" cy="26237"/>
            </a:xfrm>
            <a:custGeom>
              <a:avLst/>
              <a:gdLst/>
              <a:ahLst/>
              <a:cxnLst/>
              <a:rect l="l" t="t" r="r" b="b"/>
              <a:pathLst>
                <a:path w="803" h="1254" extrusionOk="0">
                  <a:moveTo>
                    <a:pt x="777" y="0"/>
                  </a:moveTo>
                  <a:cubicBezTo>
                    <a:pt x="677" y="326"/>
                    <a:pt x="502" y="627"/>
                    <a:pt x="301" y="878"/>
                  </a:cubicBezTo>
                  <a:lnTo>
                    <a:pt x="301" y="903"/>
                  </a:lnTo>
                  <a:cubicBezTo>
                    <a:pt x="502" y="627"/>
                    <a:pt x="677" y="326"/>
                    <a:pt x="802" y="0"/>
                  </a:cubicBezTo>
                  <a:close/>
                  <a:moveTo>
                    <a:pt x="25" y="1178"/>
                  </a:moveTo>
                  <a:cubicBezTo>
                    <a:pt x="25" y="1203"/>
                    <a:pt x="0" y="1203"/>
                    <a:pt x="0" y="1229"/>
                  </a:cubicBezTo>
                  <a:cubicBezTo>
                    <a:pt x="0" y="1229"/>
                    <a:pt x="0" y="1229"/>
                    <a:pt x="0" y="1254"/>
                  </a:cubicBezTo>
                  <a:cubicBezTo>
                    <a:pt x="0" y="1229"/>
                    <a:pt x="25" y="1229"/>
                    <a:pt x="25" y="1203"/>
                  </a:cubicBezTo>
                  <a:lnTo>
                    <a:pt x="25" y="1178"/>
                  </a:ln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5920993" y="3082424"/>
              <a:ext cx="5796" cy="6842"/>
            </a:xfrm>
            <a:custGeom>
              <a:avLst/>
              <a:gdLst/>
              <a:ahLst/>
              <a:cxnLst/>
              <a:rect l="l" t="t" r="r" b="b"/>
              <a:pathLst>
                <a:path w="277" h="327" extrusionOk="0">
                  <a:moveTo>
                    <a:pt x="276" y="1"/>
                  </a:moveTo>
                  <a:cubicBezTo>
                    <a:pt x="176" y="126"/>
                    <a:pt x="101" y="226"/>
                    <a:pt x="0" y="301"/>
                  </a:cubicBezTo>
                  <a:lnTo>
                    <a:pt x="0" y="326"/>
                  </a:lnTo>
                  <a:cubicBezTo>
                    <a:pt x="101" y="226"/>
                    <a:pt x="176" y="126"/>
                    <a:pt x="276" y="26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5936727" y="3022648"/>
              <a:ext cx="11549" cy="41447"/>
            </a:xfrm>
            <a:custGeom>
              <a:avLst/>
              <a:gdLst/>
              <a:ahLst/>
              <a:cxnLst/>
              <a:rect l="l" t="t" r="r" b="b"/>
              <a:pathLst>
                <a:path w="552" h="1981" extrusionOk="0">
                  <a:moveTo>
                    <a:pt x="552" y="1"/>
                  </a:moveTo>
                  <a:cubicBezTo>
                    <a:pt x="527" y="126"/>
                    <a:pt x="502" y="226"/>
                    <a:pt x="452" y="351"/>
                  </a:cubicBezTo>
                  <a:cubicBezTo>
                    <a:pt x="502" y="251"/>
                    <a:pt x="527" y="126"/>
                    <a:pt x="552" y="1"/>
                  </a:cubicBezTo>
                  <a:close/>
                  <a:moveTo>
                    <a:pt x="451" y="352"/>
                  </a:moveTo>
                  <a:lnTo>
                    <a:pt x="451" y="352"/>
                  </a:lnTo>
                  <a:cubicBezTo>
                    <a:pt x="401" y="477"/>
                    <a:pt x="301" y="577"/>
                    <a:pt x="226" y="677"/>
                  </a:cubicBezTo>
                  <a:cubicBezTo>
                    <a:pt x="326" y="577"/>
                    <a:pt x="401" y="477"/>
                    <a:pt x="451" y="352"/>
                  </a:cubicBezTo>
                  <a:close/>
                  <a:moveTo>
                    <a:pt x="226" y="752"/>
                  </a:moveTo>
                  <a:cubicBezTo>
                    <a:pt x="226" y="1178"/>
                    <a:pt x="151" y="1604"/>
                    <a:pt x="0" y="1980"/>
                  </a:cubicBezTo>
                  <a:lnTo>
                    <a:pt x="25" y="1980"/>
                  </a:lnTo>
                  <a:cubicBezTo>
                    <a:pt x="176" y="1604"/>
                    <a:pt x="251" y="1178"/>
                    <a:pt x="226" y="752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5935158" y="2959713"/>
              <a:ext cx="20985" cy="27827"/>
            </a:xfrm>
            <a:custGeom>
              <a:avLst/>
              <a:gdLst/>
              <a:ahLst/>
              <a:cxnLst/>
              <a:rect l="l" t="t" r="r" b="b"/>
              <a:pathLst>
                <a:path w="1003" h="1330" extrusionOk="0">
                  <a:moveTo>
                    <a:pt x="1003" y="1"/>
                  </a:moveTo>
                  <a:cubicBezTo>
                    <a:pt x="752" y="552"/>
                    <a:pt x="301" y="928"/>
                    <a:pt x="0" y="1279"/>
                  </a:cubicBezTo>
                  <a:lnTo>
                    <a:pt x="0" y="1329"/>
                  </a:lnTo>
                  <a:cubicBezTo>
                    <a:pt x="401" y="953"/>
                    <a:pt x="727" y="527"/>
                    <a:pt x="1003" y="76"/>
                  </a:cubicBezTo>
                  <a:cubicBezTo>
                    <a:pt x="1003" y="51"/>
                    <a:pt x="1003" y="26"/>
                    <a:pt x="1003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5933588" y="2986473"/>
              <a:ext cx="1590" cy="2113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75" y="0"/>
                  </a:moveTo>
                  <a:cubicBezTo>
                    <a:pt x="50" y="25"/>
                    <a:pt x="25" y="75"/>
                    <a:pt x="0" y="100"/>
                  </a:cubicBezTo>
                  <a:lnTo>
                    <a:pt x="25" y="100"/>
                  </a:lnTo>
                  <a:cubicBezTo>
                    <a:pt x="50" y="100"/>
                    <a:pt x="75" y="75"/>
                    <a:pt x="75" y="5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5773155" y="2948729"/>
              <a:ext cx="5754" cy="3682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0" y="1"/>
                  </a:moveTo>
                  <a:cubicBezTo>
                    <a:pt x="75" y="50"/>
                    <a:pt x="150" y="100"/>
                    <a:pt x="249" y="175"/>
                  </a:cubicBezTo>
                  <a:cubicBezTo>
                    <a:pt x="249" y="150"/>
                    <a:pt x="249" y="150"/>
                    <a:pt x="274" y="150"/>
                  </a:cubicBezTo>
                  <a:cubicBezTo>
                    <a:pt x="150" y="100"/>
                    <a:pt x="75" y="50"/>
                    <a:pt x="0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5826089" y="3109163"/>
              <a:ext cx="122710" cy="34627"/>
            </a:xfrm>
            <a:custGeom>
              <a:avLst/>
              <a:gdLst/>
              <a:ahLst/>
              <a:cxnLst/>
              <a:rect l="l" t="t" r="r" b="b"/>
              <a:pathLst>
                <a:path w="5865" h="1655" extrusionOk="0">
                  <a:moveTo>
                    <a:pt x="3910" y="1"/>
                  </a:moveTo>
                  <a:cubicBezTo>
                    <a:pt x="2807" y="1"/>
                    <a:pt x="1479" y="151"/>
                    <a:pt x="777" y="226"/>
                  </a:cubicBezTo>
                  <a:lnTo>
                    <a:pt x="777" y="277"/>
                  </a:lnTo>
                  <a:lnTo>
                    <a:pt x="577" y="302"/>
                  </a:lnTo>
                  <a:lnTo>
                    <a:pt x="577" y="928"/>
                  </a:lnTo>
                  <a:lnTo>
                    <a:pt x="151" y="1003"/>
                  </a:lnTo>
                  <a:cubicBezTo>
                    <a:pt x="125" y="1179"/>
                    <a:pt x="75" y="1404"/>
                    <a:pt x="0" y="1655"/>
                  </a:cubicBezTo>
                  <a:cubicBezTo>
                    <a:pt x="351" y="1605"/>
                    <a:pt x="3534" y="1329"/>
                    <a:pt x="5865" y="1229"/>
                  </a:cubicBezTo>
                  <a:cubicBezTo>
                    <a:pt x="5639" y="1079"/>
                    <a:pt x="5389" y="928"/>
                    <a:pt x="5138" y="828"/>
                  </a:cubicBezTo>
                  <a:cubicBezTo>
                    <a:pt x="4912" y="753"/>
                    <a:pt x="4662" y="728"/>
                    <a:pt x="4411" y="703"/>
                  </a:cubicBezTo>
                  <a:cubicBezTo>
                    <a:pt x="4386" y="527"/>
                    <a:pt x="4361" y="277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5760015" y="2902051"/>
              <a:ext cx="196651" cy="175142"/>
            </a:xfrm>
            <a:custGeom>
              <a:avLst/>
              <a:gdLst/>
              <a:ahLst/>
              <a:cxnLst/>
              <a:rect l="l" t="t" r="r" b="b"/>
              <a:pathLst>
                <a:path w="9399" h="8371" extrusionOk="0">
                  <a:moveTo>
                    <a:pt x="4060" y="0"/>
                  </a:moveTo>
                  <a:cubicBezTo>
                    <a:pt x="3359" y="0"/>
                    <a:pt x="2632" y="276"/>
                    <a:pt x="2281" y="777"/>
                  </a:cubicBezTo>
                  <a:lnTo>
                    <a:pt x="2281" y="802"/>
                  </a:lnTo>
                  <a:cubicBezTo>
                    <a:pt x="2156" y="1003"/>
                    <a:pt x="2080" y="1228"/>
                    <a:pt x="2105" y="1479"/>
                  </a:cubicBezTo>
                  <a:cubicBezTo>
                    <a:pt x="1955" y="1454"/>
                    <a:pt x="1830" y="1454"/>
                    <a:pt x="1679" y="1454"/>
                  </a:cubicBezTo>
                  <a:cubicBezTo>
                    <a:pt x="1253" y="1454"/>
                    <a:pt x="827" y="1554"/>
                    <a:pt x="426" y="1729"/>
                  </a:cubicBezTo>
                  <a:cubicBezTo>
                    <a:pt x="401" y="1905"/>
                    <a:pt x="451" y="2080"/>
                    <a:pt x="627" y="2231"/>
                  </a:cubicBezTo>
                  <a:cubicBezTo>
                    <a:pt x="702" y="2281"/>
                    <a:pt x="777" y="2331"/>
                    <a:pt x="902" y="2381"/>
                  </a:cubicBezTo>
                  <a:cubicBezTo>
                    <a:pt x="877" y="2381"/>
                    <a:pt x="877" y="2381"/>
                    <a:pt x="877" y="2406"/>
                  </a:cubicBezTo>
                  <a:cubicBezTo>
                    <a:pt x="902" y="2406"/>
                    <a:pt x="902" y="2406"/>
                    <a:pt x="928" y="2431"/>
                  </a:cubicBezTo>
                  <a:cubicBezTo>
                    <a:pt x="326" y="2682"/>
                    <a:pt x="0" y="3058"/>
                    <a:pt x="1003" y="4461"/>
                  </a:cubicBezTo>
                  <a:cubicBezTo>
                    <a:pt x="1178" y="4687"/>
                    <a:pt x="1354" y="4937"/>
                    <a:pt x="1504" y="5188"/>
                  </a:cubicBezTo>
                  <a:cubicBezTo>
                    <a:pt x="1905" y="5840"/>
                    <a:pt x="2306" y="6516"/>
                    <a:pt x="2682" y="7068"/>
                  </a:cubicBezTo>
                  <a:cubicBezTo>
                    <a:pt x="3008" y="7594"/>
                    <a:pt x="3309" y="7995"/>
                    <a:pt x="3584" y="8145"/>
                  </a:cubicBezTo>
                  <a:cubicBezTo>
                    <a:pt x="3985" y="8296"/>
                    <a:pt x="4386" y="8371"/>
                    <a:pt x="4787" y="8371"/>
                  </a:cubicBezTo>
                  <a:cubicBezTo>
                    <a:pt x="5564" y="8371"/>
                    <a:pt x="6316" y="8095"/>
                    <a:pt x="6918" y="7594"/>
                  </a:cubicBezTo>
                  <a:cubicBezTo>
                    <a:pt x="7243" y="7293"/>
                    <a:pt x="7494" y="6942"/>
                    <a:pt x="7694" y="6566"/>
                  </a:cubicBezTo>
                  <a:cubicBezTo>
                    <a:pt x="7970" y="5990"/>
                    <a:pt x="8095" y="5338"/>
                    <a:pt x="8070" y="4687"/>
                  </a:cubicBezTo>
                  <a:cubicBezTo>
                    <a:pt x="8045" y="4486"/>
                    <a:pt x="8146" y="4311"/>
                    <a:pt x="8296" y="4135"/>
                  </a:cubicBezTo>
                  <a:cubicBezTo>
                    <a:pt x="8321" y="4110"/>
                    <a:pt x="8346" y="4060"/>
                    <a:pt x="8371" y="4035"/>
                  </a:cubicBezTo>
                  <a:cubicBezTo>
                    <a:pt x="8672" y="3684"/>
                    <a:pt x="9123" y="3308"/>
                    <a:pt x="9374" y="2757"/>
                  </a:cubicBezTo>
                  <a:cubicBezTo>
                    <a:pt x="9399" y="2582"/>
                    <a:pt x="9399" y="2431"/>
                    <a:pt x="9374" y="2256"/>
                  </a:cubicBezTo>
                  <a:cubicBezTo>
                    <a:pt x="9173" y="827"/>
                    <a:pt x="8045" y="175"/>
                    <a:pt x="6968" y="175"/>
                  </a:cubicBezTo>
                  <a:cubicBezTo>
                    <a:pt x="6416" y="175"/>
                    <a:pt x="5890" y="326"/>
                    <a:pt x="5489" y="652"/>
                  </a:cubicBezTo>
                  <a:cubicBezTo>
                    <a:pt x="5188" y="201"/>
                    <a:pt x="4637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6295924" y="3387620"/>
              <a:ext cx="24668" cy="4205"/>
            </a:xfrm>
            <a:custGeom>
              <a:avLst/>
              <a:gdLst/>
              <a:ahLst/>
              <a:cxnLst/>
              <a:rect l="l" t="t" r="r" b="b"/>
              <a:pathLst>
                <a:path w="1179" h="201" extrusionOk="0">
                  <a:moveTo>
                    <a:pt x="25" y="50"/>
                  </a:moveTo>
                  <a:cubicBezTo>
                    <a:pt x="25" y="50"/>
                    <a:pt x="25" y="75"/>
                    <a:pt x="0" y="75"/>
                  </a:cubicBezTo>
                  <a:lnTo>
                    <a:pt x="25" y="75"/>
                  </a:lnTo>
                  <a:lnTo>
                    <a:pt x="527" y="201"/>
                  </a:lnTo>
                  <a:lnTo>
                    <a:pt x="702" y="201"/>
                  </a:lnTo>
                  <a:cubicBezTo>
                    <a:pt x="652" y="201"/>
                    <a:pt x="602" y="201"/>
                    <a:pt x="552" y="176"/>
                  </a:cubicBezTo>
                  <a:lnTo>
                    <a:pt x="25" y="50"/>
                  </a:lnTo>
                  <a:close/>
                  <a:moveTo>
                    <a:pt x="1178" y="0"/>
                  </a:moveTo>
                  <a:cubicBezTo>
                    <a:pt x="1053" y="125"/>
                    <a:pt x="878" y="201"/>
                    <a:pt x="702" y="201"/>
                  </a:cubicBezTo>
                  <a:cubicBezTo>
                    <a:pt x="878" y="201"/>
                    <a:pt x="1053" y="151"/>
                    <a:pt x="1178" y="25"/>
                  </a:cubicBezTo>
                  <a:lnTo>
                    <a:pt x="1178" y="0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50998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cubicBezTo>
                    <a:pt x="18146" y="24236"/>
                    <a:pt x="21980" y="18798"/>
                    <a:pt x="21980" y="12106"/>
                  </a:cubicBezTo>
                  <a:cubicBezTo>
                    <a:pt x="21980" y="5439"/>
                    <a:pt x="18146" y="1"/>
                    <a:pt x="1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62057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1" y="5439"/>
                    <a:pt x="1" y="12106"/>
                  </a:cubicBezTo>
                  <a:cubicBezTo>
                    <a:pt x="1" y="18798"/>
                    <a:pt x="3835" y="24236"/>
                    <a:pt x="8572" y="24236"/>
                  </a:cubicBezTo>
                  <a:lnTo>
                    <a:pt x="13434" y="24236"/>
                  </a:lnTo>
                  <a:cubicBezTo>
                    <a:pt x="18146" y="24236"/>
                    <a:pt x="21981" y="18798"/>
                    <a:pt x="21981" y="12106"/>
                  </a:cubicBezTo>
                  <a:cubicBezTo>
                    <a:pt x="21981" y="5439"/>
                    <a:pt x="18146" y="1"/>
                    <a:pt x="1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4754250" y="4100764"/>
              <a:ext cx="2943879" cy="454123"/>
            </a:xfrm>
            <a:custGeom>
              <a:avLst/>
              <a:gdLst/>
              <a:ahLst/>
              <a:cxnLst/>
              <a:rect l="l" t="t" r="r" b="b"/>
              <a:pathLst>
                <a:path w="140704" h="21705" extrusionOk="0">
                  <a:moveTo>
                    <a:pt x="56643" y="1"/>
                  </a:moveTo>
                  <a:lnTo>
                    <a:pt x="1" y="9324"/>
                  </a:lnTo>
                  <a:lnTo>
                    <a:pt x="1" y="12407"/>
                  </a:lnTo>
                  <a:lnTo>
                    <a:pt x="1906" y="17369"/>
                  </a:lnTo>
                  <a:lnTo>
                    <a:pt x="3058" y="17895"/>
                  </a:lnTo>
                  <a:cubicBezTo>
                    <a:pt x="8647" y="20402"/>
                    <a:pt x="14713" y="21705"/>
                    <a:pt x="20853" y="21705"/>
                  </a:cubicBezTo>
                  <a:lnTo>
                    <a:pt x="130979" y="21705"/>
                  </a:lnTo>
                  <a:cubicBezTo>
                    <a:pt x="134638" y="21705"/>
                    <a:pt x="138122" y="20276"/>
                    <a:pt x="140703" y="17695"/>
                  </a:cubicBezTo>
                  <a:lnTo>
                    <a:pt x="134989" y="26"/>
                  </a:lnTo>
                  <a:lnTo>
                    <a:pt x="56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4687130" y="3607851"/>
              <a:ext cx="3070774" cy="912430"/>
            </a:xfrm>
            <a:custGeom>
              <a:avLst/>
              <a:gdLst/>
              <a:ahLst/>
              <a:cxnLst/>
              <a:rect l="l" t="t" r="r" b="b"/>
              <a:pathLst>
                <a:path w="146769" h="43610" extrusionOk="0">
                  <a:moveTo>
                    <a:pt x="33735" y="1"/>
                  </a:moveTo>
                  <a:cubicBezTo>
                    <a:pt x="23610" y="2682"/>
                    <a:pt x="13810" y="6417"/>
                    <a:pt x="4487" y="11153"/>
                  </a:cubicBezTo>
                  <a:cubicBezTo>
                    <a:pt x="4487" y="11153"/>
                    <a:pt x="1" y="24136"/>
                    <a:pt x="2833" y="39800"/>
                  </a:cubicBezTo>
                  <a:lnTo>
                    <a:pt x="4963" y="39800"/>
                  </a:lnTo>
                  <a:lnTo>
                    <a:pt x="5640" y="37745"/>
                  </a:lnTo>
                  <a:lnTo>
                    <a:pt x="39851" y="37745"/>
                  </a:lnTo>
                  <a:lnTo>
                    <a:pt x="47670" y="40126"/>
                  </a:lnTo>
                  <a:lnTo>
                    <a:pt x="56166" y="40126"/>
                  </a:lnTo>
                  <a:lnTo>
                    <a:pt x="61630" y="41053"/>
                  </a:lnTo>
                  <a:cubicBezTo>
                    <a:pt x="61555" y="40327"/>
                    <a:pt x="61505" y="39600"/>
                    <a:pt x="61505" y="38873"/>
                  </a:cubicBezTo>
                  <a:cubicBezTo>
                    <a:pt x="61505" y="31504"/>
                    <a:pt x="65916" y="25489"/>
                    <a:pt x="71329" y="25489"/>
                  </a:cubicBezTo>
                  <a:lnTo>
                    <a:pt x="76192" y="25489"/>
                  </a:lnTo>
                  <a:cubicBezTo>
                    <a:pt x="81605" y="25489"/>
                    <a:pt x="86016" y="31504"/>
                    <a:pt x="86016" y="38873"/>
                  </a:cubicBezTo>
                  <a:cubicBezTo>
                    <a:pt x="86016" y="40477"/>
                    <a:pt x="85816" y="42081"/>
                    <a:pt x="85390" y="43610"/>
                  </a:cubicBezTo>
                  <a:lnTo>
                    <a:pt x="115014" y="43610"/>
                  </a:lnTo>
                  <a:cubicBezTo>
                    <a:pt x="114588" y="42081"/>
                    <a:pt x="114362" y="40477"/>
                    <a:pt x="114362" y="38873"/>
                  </a:cubicBezTo>
                  <a:cubicBezTo>
                    <a:pt x="114362" y="31504"/>
                    <a:pt x="118773" y="25489"/>
                    <a:pt x="124212" y="25489"/>
                  </a:cubicBezTo>
                  <a:lnTo>
                    <a:pt x="129049" y="25489"/>
                  </a:lnTo>
                  <a:cubicBezTo>
                    <a:pt x="134488" y="25489"/>
                    <a:pt x="138899" y="31504"/>
                    <a:pt x="138899" y="38873"/>
                  </a:cubicBezTo>
                  <a:cubicBezTo>
                    <a:pt x="138899" y="40477"/>
                    <a:pt x="138698" y="42056"/>
                    <a:pt x="138272" y="43610"/>
                  </a:cubicBezTo>
                  <a:lnTo>
                    <a:pt x="141255" y="43610"/>
                  </a:lnTo>
                  <a:cubicBezTo>
                    <a:pt x="143360" y="43585"/>
                    <a:pt x="145139" y="41981"/>
                    <a:pt x="145365" y="39875"/>
                  </a:cubicBezTo>
                  <a:lnTo>
                    <a:pt x="146568" y="28372"/>
                  </a:lnTo>
                  <a:cubicBezTo>
                    <a:pt x="146768" y="26342"/>
                    <a:pt x="145440" y="24487"/>
                    <a:pt x="143485" y="23961"/>
                  </a:cubicBezTo>
                  <a:lnTo>
                    <a:pt x="127219" y="19750"/>
                  </a:lnTo>
                  <a:cubicBezTo>
                    <a:pt x="123661" y="18848"/>
                    <a:pt x="120327" y="17169"/>
                    <a:pt x="117470" y="14863"/>
                  </a:cubicBezTo>
                  <a:lnTo>
                    <a:pt x="102107" y="2507"/>
                  </a:lnTo>
                  <a:cubicBezTo>
                    <a:pt x="100102" y="878"/>
                    <a:pt x="97620" y="1"/>
                    <a:pt x="95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4870663" y="3645616"/>
              <a:ext cx="1151553" cy="242806"/>
            </a:xfrm>
            <a:custGeom>
              <a:avLst/>
              <a:gdLst/>
              <a:ahLst/>
              <a:cxnLst/>
              <a:rect l="l" t="t" r="r" b="b"/>
              <a:pathLst>
                <a:path w="55039" h="11605" extrusionOk="0">
                  <a:moveTo>
                    <a:pt x="25013" y="0"/>
                  </a:moveTo>
                  <a:cubicBezTo>
                    <a:pt x="24287" y="0"/>
                    <a:pt x="23560" y="125"/>
                    <a:pt x="22858" y="351"/>
                  </a:cubicBezTo>
                  <a:cubicBezTo>
                    <a:pt x="15013" y="2983"/>
                    <a:pt x="7444" y="6416"/>
                    <a:pt x="251" y="10526"/>
                  </a:cubicBezTo>
                  <a:cubicBezTo>
                    <a:pt x="126" y="10627"/>
                    <a:pt x="51" y="10777"/>
                    <a:pt x="26" y="10953"/>
                  </a:cubicBezTo>
                  <a:cubicBezTo>
                    <a:pt x="1" y="11278"/>
                    <a:pt x="226" y="11554"/>
                    <a:pt x="552" y="11604"/>
                  </a:cubicBezTo>
                  <a:lnTo>
                    <a:pt x="39851" y="11604"/>
                  </a:lnTo>
                  <a:cubicBezTo>
                    <a:pt x="41730" y="11604"/>
                    <a:pt x="43510" y="10852"/>
                    <a:pt x="44813" y="9499"/>
                  </a:cubicBezTo>
                  <a:cubicBezTo>
                    <a:pt x="47896" y="6391"/>
                    <a:pt x="51229" y="3559"/>
                    <a:pt x="54813" y="1028"/>
                  </a:cubicBezTo>
                  <a:cubicBezTo>
                    <a:pt x="54913" y="927"/>
                    <a:pt x="54963" y="802"/>
                    <a:pt x="54988" y="677"/>
                  </a:cubicBezTo>
                  <a:cubicBezTo>
                    <a:pt x="55039" y="351"/>
                    <a:pt x="54788" y="50"/>
                    <a:pt x="54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4723326" y="4027870"/>
              <a:ext cx="984257" cy="299443"/>
            </a:xfrm>
            <a:custGeom>
              <a:avLst/>
              <a:gdLst/>
              <a:ahLst/>
              <a:cxnLst/>
              <a:rect l="l" t="t" r="r" b="b"/>
              <a:pathLst>
                <a:path w="47043" h="14312" extrusionOk="0">
                  <a:moveTo>
                    <a:pt x="802" y="1"/>
                  </a:moveTo>
                  <a:cubicBezTo>
                    <a:pt x="125" y="4738"/>
                    <a:pt x="0" y="9550"/>
                    <a:pt x="401" y="14312"/>
                  </a:cubicBezTo>
                  <a:lnTo>
                    <a:pt x="47043" y="14312"/>
                  </a:lnTo>
                  <a:lnTo>
                    <a:pt x="45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5682393" y="4028393"/>
              <a:ext cx="181461" cy="298920"/>
            </a:xfrm>
            <a:custGeom>
              <a:avLst/>
              <a:gdLst/>
              <a:ahLst/>
              <a:cxnLst/>
              <a:rect l="l" t="t" r="r" b="b"/>
              <a:pathLst>
                <a:path w="8673" h="14287" extrusionOk="0">
                  <a:moveTo>
                    <a:pt x="1" y="1"/>
                  </a:moveTo>
                  <a:lnTo>
                    <a:pt x="1204" y="14287"/>
                  </a:lnTo>
                  <a:lnTo>
                    <a:pt x="8673" y="14287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5682393" y="4028393"/>
              <a:ext cx="25191" cy="298920"/>
            </a:xfrm>
            <a:custGeom>
              <a:avLst/>
              <a:gdLst/>
              <a:ahLst/>
              <a:cxnLst/>
              <a:rect l="l" t="t" r="r" b="b"/>
              <a:pathLst>
                <a:path w="1204" h="14287" extrusionOk="0">
                  <a:moveTo>
                    <a:pt x="1204" y="14287"/>
                  </a:moveTo>
                  <a:lnTo>
                    <a:pt x="1204" y="14287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04" y="14287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5980769" y="3646118"/>
              <a:ext cx="340346" cy="304171"/>
            </a:xfrm>
            <a:custGeom>
              <a:avLst/>
              <a:gdLst/>
              <a:ahLst/>
              <a:cxnLst/>
              <a:rect l="l" t="t" r="r" b="b"/>
              <a:pathLst>
                <a:path w="16267" h="14538" extrusionOk="0">
                  <a:moveTo>
                    <a:pt x="12433" y="0"/>
                  </a:moveTo>
                  <a:cubicBezTo>
                    <a:pt x="12416" y="0"/>
                    <a:pt x="12399" y="1"/>
                    <a:pt x="12382" y="1"/>
                  </a:cubicBezTo>
                  <a:lnTo>
                    <a:pt x="7670" y="1"/>
                  </a:lnTo>
                  <a:cubicBezTo>
                    <a:pt x="6642" y="1"/>
                    <a:pt x="5665" y="578"/>
                    <a:pt x="5164" y="1480"/>
                  </a:cubicBezTo>
                  <a:lnTo>
                    <a:pt x="352" y="10252"/>
                  </a:lnTo>
                  <a:cubicBezTo>
                    <a:pt x="126" y="10678"/>
                    <a:pt x="1" y="11154"/>
                    <a:pt x="1" y="11655"/>
                  </a:cubicBezTo>
                  <a:cubicBezTo>
                    <a:pt x="1" y="13234"/>
                    <a:pt x="1279" y="14538"/>
                    <a:pt x="2883" y="14538"/>
                  </a:cubicBezTo>
                  <a:lnTo>
                    <a:pt x="14236" y="14538"/>
                  </a:lnTo>
                  <a:cubicBezTo>
                    <a:pt x="14362" y="14538"/>
                    <a:pt x="14462" y="14512"/>
                    <a:pt x="14562" y="14487"/>
                  </a:cubicBezTo>
                  <a:cubicBezTo>
                    <a:pt x="15565" y="14337"/>
                    <a:pt x="16266" y="13360"/>
                    <a:pt x="16091" y="12357"/>
                  </a:cubicBezTo>
                  <a:lnTo>
                    <a:pt x="14261" y="1555"/>
                  </a:lnTo>
                  <a:cubicBezTo>
                    <a:pt x="14114" y="645"/>
                    <a:pt x="13339" y="0"/>
                    <a:pt x="12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6321094" y="3646432"/>
              <a:ext cx="616168" cy="303857"/>
            </a:xfrm>
            <a:custGeom>
              <a:avLst/>
              <a:gdLst/>
              <a:ahLst/>
              <a:cxnLst/>
              <a:rect l="l" t="t" r="r" b="b"/>
              <a:pathLst>
                <a:path w="29450" h="14523" extrusionOk="0">
                  <a:moveTo>
                    <a:pt x="1917" y="1"/>
                  </a:moveTo>
                  <a:cubicBezTo>
                    <a:pt x="1846" y="1"/>
                    <a:pt x="1776" y="19"/>
                    <a:pt x="1705" y="36"/>
                  </a:cubicBezTo>
                  <a:cubicBezTo>
                    <a:pt x="677" y="187"/>
                    <a:pt x="0" y="1164"/>
                    <a:pt x="151" y="2167"/>
                  </a:cubicBezTo>
                  <a:lnTo>
                    <a:pt x="1980" y="12969"/>
                  </a:lnTo>
                  <a:cubicBezTo>
                    <a:pt x="2156" y="13846"/>
                    <a:pt x="2933" y="14523"/>
                    <a:pt x="3835" y="14523"/>
                  </a:cubicBezTo>
                  <a:lnTo>
                    <a:pt x="26266" y="14523"/>
                  </a:lnTo>
                  <a:cubicBezTo>
                    <a:pt x="26993" y="14523"/>
                    <a:pt x="27695" y="14247"/>
                    <a:pt x="28221" y="13746"/>
                  </a:cubicBezTo>
                  <a:cubicBezTo>
                    <a:pt x="29399" y="12668"/>
                    <a:pt x="29449" y="10838"/>
                    <a:pt x="28371" y="9685"/>
                  </a:cubicBezTo>
                  <a:lnTo>
                    <a:pt x="20226" y="964"/>
                  </a:lnTo>
                  <a:cubicBezTo>
                    <a:pt x="19675" y="387"/>
                    <a:pt x="18923" y="36"/>
                    <a:pt x="18146" y="36"/>
                  </a:cubicBezTo>
                  <a:lnTo>
                    <a:pt x="2005" y="11"/>
                  </a:lnTo>
                  <a:cubicBezTo>
                    <a:pt x="1976" y="4"/>
                    <a:pt x="1947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5475804" y="4100764"/>
              <a:ext cx="153132" cy="175686"/>
            </a:xfrm>
            <a:custGeom>
              <a:avLst/>
              <a:gdLst/>
              <a:ahLst/>
              <a:cxnLst/>
              <a:rect l="l" t="t" r="r" b="b"/>
              <a:pathLst>
                <a:path w="7319" h="8397" extrusionOk="0">
                  <a:moveTo>
                    <a:pt x="3659" y="1"/>
                  </a:moveTo>
                  <a:cubicBezTo>
                    <a:pt x="1654" y="1"/>
                    <a:pt x="0" y="1880"/>
                    <a:pt x="0" y="4186"/>
                  </a:cubicBezTo>
                  <a:cubicBezTo>
                    <a:pt x="0" y="6517"/>
                    <a:pt x="1654" y="8397"/>
                    <a:pt x="3659" y="8397"/>
                  </a:cubicBezTo>
                  <a:cubicBezTo>
                    <a:pt x="5689" y="8397"/>
                    <a:pt x="7319" y="6517"/>
                    <a:pt x="7319" y="4186"/>
                  </a:cubicBezTo>
                  <a:cubicBezTo>
                    <a:pt x="7319" y="1880"/>
                    <a:pt x="5689" y="1"/>
                    <a:pt x="3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4768414" y="4100764"/>
              <a:ext cx="153655" cy="175686"/>
            </a:xfrm>
            <a:custGeom>
              <a:avLst/>
              <a:gdLst/>
              <a:ahLst/>
              <a:cxnLst/>
              <a:rect l="l" t="t" r="r" b="b"/>
              <a:pathLst>
                <a:path w="7344" h="8397" extrusionOk="0">
                  <a:moveTo>
                    <a:pt x="3660" y="1"/>
                  </a:moveTo>
                  <a:cubicBezTo>
                    <a:pt x="1655" y="1"/>
                    <a:pt x="0" y="1880"/>
                    <a:pt x="0" y="4186"/>
                  </a:cubicBezTo>
                  <a:cubicBezTo>
                    <a:pt x="0" y="6517"/>
                    <a:pt x="1655" y="8397"/>
                    <a:pt x="3660" y="8397"/>
                  </a:cubicBezTo>
                  <a:cubicBezTo>
                    <a:pt x="5690" y="8397"/>
                    <a:pt x="7344" y="6517"/>
                    <a:pt x="7344" y="4186"/>
                  </a:cubicBezTo>
                  <a:cubicBezTo>
                    <a:pt x="7344" y="1880"/>
                    <a:pt x="5690" y="1"/>
                    <a:pt x="3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6000708" y="4167883"/>
              <a:ext cx="280550" cy="507099"/>
            </a:xfrm>
            <a:custGeom>
              <a:avLst/>
              <a:gdLst/>
              <a:ahLst/>
              <a:cxnLst/>
              <a:rect l="l" t="t" r="r" b="b"/>
              <a:pathLst>
                <a:path w="13409" h="24237" extrusionOk="0">
                  <a:moveTo>
                    <a:pt x="8546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46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6102433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0" y="5439"/>
                    <a:pt x="0" y="12131"/>
                  </a:cubicBezTo>
                  <a:cubicBezTo>
                    <a:pt x="0" y="18823"/>
                    <a:pt x="3835" y="24236"/>
                    <a:pt x="8547" y="24236"/>
                  </a:cubicBezTo>
                  <a:cubicBezTo>
                    <a:pt x="13283" y="24236"/>
                    <a:pt x="17118" y="18823"/>
                    <a:pt x="17118" y="12131"/>
                  </a:cubicBezTo>
                  <a:cubicBezTo>
                    <a:pt x="17118" y="5439"/>
                    <a:pt x="13283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6169552" y="4262788"/>
              <a:ext cx="223390" cy="316223"/>
            </a:xfrm>
            <a:custGeom>
              <a:avLst/>
              <a:gdLst/>
              <a:ahLst/>
              <a:cxnLst/>
              <a:rect l="l" t="t" r="r" b="b"/>
              <a:pathLst>
                <a:path w="10677" h="15114" extrusionOk="0">
                  <a:moveTo>
                    <a:pt x="5339" y="1"/>
                  </a:moveTo>
                  <a:cubicBezTo>
                    <a:pt x="2406" y="1"/>
                    <a:pt x="0" y="3384"/>
                    <a:pt x="0" y="7570"/>
                  </a:cubicBezTo>
                  <a:cubicBezTo>
                    <a:pt x="0" y="11730"/>
                    <a:pt x="2406" y="15114"/>
                    <a:pt x="5339" y="15114"/>
                  </a:cubicBezTo>
                  <a:cubicBezTo>
                    <a:pt x="8296" y="15114"/>
                    <a:pt x="10677" y="11730"/>
                    <a:pt x="10677" y="7570"/>
                  </a:cubicBezTo>
                  <a:cubicBezTo>
                    <a:pt x="10677" y="3384"/>
                    <a:pt x="8296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6195768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28" y="1"/>
                    <a:pt x="0" y="2206"/>
                    <a:pt x="0" y="4913"/>
                  </a:cubicBezTo>
                  <a:cubicBezTo>
                    <a:pt x="0" y="7645"/>
                    <a:pt x="953" y="9850"/>
                    <a:pt x="2858" y="9850"/>
                  </a:cubicBezTo>
                  <a:cubicBezTo>
                    <a:pt x="4787" y="9850"/>
                    <a:pt x="6341" y="7645"/>
                    <a:pt x="6341" y="4913"/>
                  </a:cubicBezTo>
                  <a:cubicBezTo>
                    <a:pt x="6341" y="2206"/>
                    <a:pt x="4812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7106608" y="4167883"/>
              <a:ext cx="280571" cy="507099"/>
            </a:xfrm>
            <a:custGeom>
              <a:avLst/>
              <a:gdLst/>
              <a:ahLst/>
              <a:cxnLst/>
              <a:rect l="l" t="t" r="r" b="b"/>
              <a:pathLst>
                <a:path w="13410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7208334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1" y="5439"/>
                    <a:pt x="1" y="12131"/>
                  </a:cubicBezTo>
                  <a:cubicBezTo>
                    <a:pt x="1" y="18823"/>
                    <a:pt x="3835" y="24236"/>
                    <a:pt x="8547" y="24236"/>
                  </a:cubicBezTo>
                  <a:cubicBezTo>
                    <a:pt x="13284" y="24236"/>
                    <a:pt x="17119" y="18823"/>
                    <a:pt x="17119" y="12131"/>
                  </a:cubicBezTo>
                  <a:cubicBezTo>
                    <a:pt x="17119" y="5439"/>
                    <a:pt x="13284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7275976" y="4262788"/>
              <a:ext cx="222887" cy="316223"/>
            </a:xfrm>
            <a:custGeom>
              <a:avLst/>
              <a:gdLst/>
              <a:ahLst/>
              <a:cxnLst/>
              <a:rect l="l" t="t" r="r" b="b"/>
              <a:pathLst>
                <a:path w="10653" h="15114" extrusionOk="0">
                  <a:moveTo>
                    <a:pt x="5314" y="1"/>
                  </a:moveTo>
                  <a:cubicBezTo>
                    <a:pt x="2382" y="1"/>
                    <a:pt x="1" y="3384"/>
                    <a:pt x="1" y="7570"/>
                  </a:cubicBezTo>
                  <a:cubicBezTo>
                    <a:pt x="1" y="11730"/>
                    <a:pt x="2382" y="15114"/>
                    <a:pt x="5314" y="15114"/>
                  </a:cubicBezTo>
                  <a:cubicBezTo>
                    <a:pt x="8271" y="15114"/>
                    <a:pt x="10652" y="11730"/>
                    <a:pt x="10652" y="7570"/>
                  </a:cubicBezTo>
                  <a:cubicBezTo>
                    <a:pt x="10652" y="3384"/>
                    <a:pt x="8271" y="1"/>
                    <a:pt x="5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7301669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53" y="1"/>
                    <a:pt x="1" y="2206"/>
                    <a:pt x="1" y="4913"/>
                  </a:cubicBezTo>
                  <a:cubicBezTo>
                    <a:pt x="1" y="7645"/>
                    <a:pt x="953" y="9850"/>
                    <a:pt x="2858" y="9850"/>
                  </a:cubicBezTo>
                  <a:cubicBezTo>
                    <a:pt x="4788" y="9850"/>
                    <a:pt x="6342" y="7645"/>
                    <a:pt x="6342" y="4913"/>
                  </a:cubicBezTo>
                  <a:cubicBezTo>
                    <a:pt x="6342" y="2206"/>
                    <a:pt x="4788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6943517" y="3890221"/>
              <a:ext cx="175163" cy="126121"/>
            </a:xfrm>
            <a:custGeom>
              <a:avLst/>
              <a:gdLst/>
              <a:ahLst/>
              <a:cxnLst/>
              <a:rect l="l" t="t" r="r" b="b"/>
              <a:pathLst>
                <a:path w="8372" h="6028" extrusionOk="0">
                  <a:moveTo>
                    <a:pt x="5603" y="0"/>
                  </a:moveTo>
                  <a:cubicBezTo>
                    <a:pt x="5391" y="0"/>
                    <a:pt x="5177" y="29"/>
                    <a:pt x="4963" y="89"/>
                  </a:cubicBezTo>
                  <a:lnTo>
                    <a:pt x="1981" y="966"/>
                  </a:lnTo>
                  <a:cubicBezTo>
                    <a:pt x="728" y="1317"/>
                    <a:pt x="1" y="2620"/>
                    <a:pt x="352" y="3898"/>
                  </a:cubicBezTo>
                  <a:lnTo>
                    <a:pt x="477" y="4324"/>
                  </a:lnTo>
                  <a:cubicBezTo>
                    <a:pt x="786" y="5353"/>
                    <a:pt x="1720" y="6027"/>
                    <a:pt x="2738" y="6027"/>
                  </a:cubicBezTo>
                  <a:cubicBezTo>
                    <a:pt x="2960" y="6027"/>
                    <a:pt x="3185" y="5995"/>
                    <a:pt x="3409" y="5928"/>
                  </a:cubicBezTo>
                  <a:lnTo>
                    <a:pt x="6392" y="5076"/>
                  </a:lnTo>
                  <a:cubicBezTo>
                    <a:pt x="7645" y="4725"/>
                    <a:pt x="8372" y="3397"/>
                    <a:pt x="8021" y="2144"/>
                  </a:cubicBezTo>
                  <a:lnTo>
                    <a:pt x="7896" y="1718"/>
                  </a:lnTo>
                  <a:cubicBezTo>
                    <a:pt x="7584" y="678"/>
                    <a:pt x="6633" y="0"/>
                    <a:pt x="5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6866962" y="3926145"/>
              <a:ext cx="196671" cy="46176"/>
            </a:xfrm>
            <a:custGeom>
              <a:avLst/>
              <a:gdLst/>
              <a:ahLst/>
              <a:cxnLst/>
              <a:rect l="l" t="t" r="r" b="b"/>
              <a:pathLst>
                <a:path w="9400" h="2207" extrusionOk="0">
                  <a:moveTo>
                    <a:pt x="1104" y="1"/>
                  </a:moveTo>
                  <a:cubicBezTo>
                    <a:pt x="502" y="1"/>
                    <a:pt x="1" y="502"/>
                    <a:pt x="1" y="1103"/>
                  </a:cubicBezTo>
                  <a:cubicBezTo>
                    <a:pt x="1" y="1705"/>
                    <a:pt x="502" y="2206"/>
                    <a:pt x="1104" y="2206"/>
                  </a:cubicBezTo>
                  <a:lnTo>
                    <a:pt x="8297" y="2206"/>
                  </a:lnTo>
                  <a:cubicBezTo>
                    <a:pt x="8898" y="2206"/>
                    <a:pt x="9399" y="1705"/>
                    <a:pt x="9399" y="1103"/>
                  </a:cubicBezTo>
                  <a:cubicBezTo>
                    <a:pt x="9399" y="502"/>
                    <a:pt x="8898" y="1"/>
                    <a:pt x="8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6958205" y="4233433"/>
              <a:ext cx="105428" cy="43017"/>
            </a:xfrm>
            <a:custGeom>
              <a:avLst/>
              <a:gdLst/>
              <a:ahLst/>
              <a:cxnLst/>
              <a:rect l="l" t="t" r="r" b="b"/>
              <a:pathLst>
                <a:path w="5039" h="2056" extrusionOk="0">
                  <a:moveTo>
                    <a:pt x="1028" y="0"/>
                  </a:moveTo>
                  <a:cubicBezTo>
                    <a:pt x="452" y="0"/>
                    <a:pt x="1" y="452"/>
                    <a:pt x="1" y="1028"/>
                  </a:cubicBezTo>
                  <a:cubicBezTo>
                    <a:pt x="1" y="1604"/>
                    <a:pt x="452" y="2056"/>
                    <a:pt x="1028" y="2056"/>
                  </a:cubicBezTo>
                  <a:lnTo>
                    <a:pt x="4011" y="2056"/>
                  </a:lnTo>
                  <a:cubicBezTo>
                    <a:pt x="4562" y="2056"/>
                    <a:pt x="5038" y="1604"/>
                    <a:pt x="5038" y="1028"/>
                  </a:cubicBezTo>
                  <a:cubicBezTo>
                    <a:pt x="5038" y="452"/>
                    <a:pt x="4562" y="0"/>
                    <a:pt x="4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6438030" y="3646662"/>
              <a:ext cx="84966" cy="21"/>
            </a:xfrm>
            <a:custGeom>
              <a:avLst/>
              <a:gdLst/>
              <a:ahLst/>
              <a:cxnLst/>
              <a:rect l="l" t="t" r="r" b="b"/>
              <a:pathLst>
                <a:path w="4061" h="1" extrusionOk="0">
                  <a:moveTo>
                    <a:pt x="4061" y="0"/>
                  </a:moveTo>
                  <a:lnTo>
                    <a:pt x="0" y="0"/>
                  </a:lnTo>
                  <a:lnTo>
                    <a:pt x="4061" y="0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6404993" y="3646662"/>
              <a:ext cx="228641" cy="303627"/>
            </a:xfrm>
            <a:custGeom>
              <a:avLst/>
              <a:gdLst/>
              <a:ahLst/>
              <a:cxnLst/>
              <a:rect l="l" t="t" r="r" b="b"/>
              <a:pathLst>
                <a:path w="10928" h="14512" extrusionOk="0">
                  <a:moveTo>
                    <a:pt x="0" y="0"/>
                  </a:moveTo>
                  <a:lnTo>
                    <a:pt x="5314" y="14512"/>
                  </a:lnTo>
                  <a:lnTo>
                    <a:pt x="10928" y="14512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6565448" y="3646662"/>
              <a:ext cx="59273" cy="544"/>
            </a:xfrm>
            <a:custGeom>
              <a:avLst/>
              <a:gdLst/>
              <a:ahLst/>
              <a:cxnLst/>
              <a:rect l="l" t="t" r="r" b="b"/>
              <a:pathLst>
                <a:path w="2833" h="26" extrusionOk="0">
                  <a:moveTo>
                    <a:pt x="1" y="0"/>
                  </a:moveTo>
                  <a:lnTo>
                    <a:pt x="2833" y="25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6565448" y="3646662"/>
              <a:ext cx="169912" cy="303627"/>
            </a:xfrm>
            <a:custGeom>
              <a:avLst/>
              <a:gdLst/>
              <a:ahLst/>
              <a:cxnLst/>
              <a:rect l="l" t="t" r="r" b="b"/>
              <a:pathLst>
                <a:path w="8121" h="14512" extrusionOk="0">
                  <a:moveTo>
                    <a:pt x="1" y="0"/>
                  </a:moveTo>
                  <a:lnTo>
                    <a:pt x="5314" y="14512"/>
                  </a:lnTo>
                  <a:lnTo>
                    <a:pt x="8121" y="14512"/>
                  </a:lnTo>
                  <a:lnTo>
                    <a:pt x="2833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6278621" y="3399149"/>
              <a:ext cx="140557" cy="65048"/>
            </a:xfrm>
            <a:custGeom>
              <a:avLst/>
              <a:gdLst/>
              <a:ahLst/>
              <a:cxnLst/>
              <a:rect l="l" t="t" r="r" b="b"/>
              <a:pathLst>
                <a:path w="6718" h="3109" extrusionOk="0">
                  <a:moveTo>
                    <a:pt x="6391" y="1379"/>
                  </a:moveTo>
                  <a:cubicBezTo>
                    <a:pt x="6397" y="1380"/>
                    <a:pt x="6403" y="1381"/>
                    <a:pt x="6408" y="1382"/>
                  </a:cubicBezTo>
                  <a:lnTo>
                    <a:pt x="6408" y="1382"/>
                  </a:lnTo>
                  <a:cubicBezTo>
                    <a:pt x="6420" y="1380"/>
                    <a:pt x="6431" y="1379"/>
                    <a:pt x="6441" y="1379"/>
                  </a:cubicBezTo>
                  <a:close/>
                  <a:moveTo>
                    <a:pt x="2030" y="1"/>
                  </a:moveTo>
                  <a:cubicBezTo>
                    <a:pt x="1855" y="1"/>
                    <a:pt x="1730" y="126"/>
                    <a:pt x="1705" y="276"/>
                  </a:cubicBezTo>
                  <a:cubicBezTo>
                    <a:pt x="1604" y="251"/>
                    <a:pt x="1529" y="226"/>
                    <a:pt x="1429" y="226"/>
                  </a:cubicBezTo>
                  <a:cubicBezTo>
                    <a:pt x="978" y="226"/>
                    <a:pt x="577" y="577"/>
                    <a:pt x="477" y="1028"/>
                  </a:cubicBezTo>
                  <a:lnTo>
                    <a:pt x="401" y="1003"/>
                  </a:lnTo>
                  <a:cubicBezTo>
                    <a:pt x="226" y="1003"/>
                    <a:pt x="50" y="1179"/>
                    <a:pt x="50" y="1354"/>
                  </a:cubicBezTo>
                  <a:cubicBezTo>
                    <a:pt x="50" y="1454"/>
                    <a:pt x="101" y="1529"/>
                    <a:pt x="176" y="1605"/>
                  </a:cubicBezTo>
                  <a:cubicBezTo>
                    <a:pt x="50" y="1755"/>
                    <a:pt x="0" y="1955"/>
                    <a:pt x="0" y="2156"/>
                  </a:cubicBezTo>
                  <a:cubicBezTo>
                    <a:pt x="0" y="2682"/>
                    <a:pt x="426" y="3108"/>
                    <a:pt x="978" y="3108"/>
                  </a:cubicBezTo>
                  <a:cubicBezTo>
                    <a:pt x="1379" y="3108"/>
                    <a:pt x="1730" y="2858"/>
                    <a:pt x="1880" y="2457"/>
                  </a:cubicBezTo>
                  <a:cubicBezTo>
                    <a:pt x="2062" y="2638"/>
                    <a:pt x="2296" y="2726"/>
                    <a:pt x="2532" y="2726"/>
                  </a:cubicBezTo>
                  <a:cubicBezTo>
                    <a:pt x="2785" y="2726"/>
                    <a:pt x="3039" y="2626"/>
                    <a:pt x="3233" y="2432"/>
                  </a:cubicBezTo>
                  <a:cubicBezTo>
                    <a:pt x="3309" y="2356"/>
                    <a:pt x="3384" y="2231"/>
                    <a:pt x="3434" y="2106"/>
                  </a:cubicBezTo>
                  <a:cubicBezTo>
                    <a:pt x="3616" y="2288"/>
                    <a:pt x="3875" y="2394"/>
                    <a:pt x="4131" y="2394"/>
                  </a:cubicBezTo>
                  <a:cubicBezTo>
                    <a:pt x="4262" y="2394"/>
                    <a:pt x="4393" y="2366"/>
                    <a:pt x="4512" y="2306"/>
                  </a:cubicBezTo>
                  <a:cubicBezTo>
                    <a:pt x="4651" y="2705"/>
                    <a:pt x="5028" y="2961"/>
                    <a:pt x="5429" y="2961"/>
                  </a:cubicBezTo>
                  <a:cubicBezTo>
                    <a:pt x="5532" y="2961"/>
                    <a:pt x="5637" y="2944"/>
                    <a:pt x="5740" y="2908"/>
                  </a:cubicBezTo>
                  <a:cubicBezTo>
                    <a:pt x="6116" y="2783"/>
                    <a:pt x="6366" y="2457"/>
                    <a:pt x="6391" y="2056"/>
                  </a:cubicBezTo>
                  <a:cubicBezTo>
                    <a:pt x="6567" y="2031"/>
                    <a:pt x="6717" y="1880"/>
                    <a:pt x="6692" y="1680"/>
                  </a:cubicBezTo>
                  <a:cubicBezTo>
                    <a:pt x="6668" y="1535"/>
                    <a:pt x="6551" y="1414"/>
                    <a:pt x="6408" y="1382"/>
                  </a:cubicBezTo>
                  <a:lnTo>
                    <a:pt x="6408" y="1382"/>
                  </a:lnTo>
                  <a:cubicBezTo>
                    <a:pt x="6368" y="1390"/>
                    <a:pt x="6325" y="1410"/>
                    <a:pt x="6266" y="1429"/>
                  </a:cubicBezTo>
                  <a:cubicBezTo>
                    <a:pt x="6166" y="1254"/>
                    <a:pt x="5990" y="1128"/>
                    <a:pt x="5790" y="1053"/>
                  </a:cubicBezTo>
                  <a:lnTo>
                    <a:pt x="5790" y="1003"/>
                  </a:lnTo>
                  <a:cubicBezTo>
                    <a:pt x="5790" y="727"/>
                    <a:pt x="5564" y="477"/>
                    <a:pt x="5264" y="427"/>
                  </a:cubicBezTo>
                  <a:cubicBezTo>
                    <a:pt x="5238" y="251"/>
                    <a:pt x="5113" y="151"/>
                    <a:pt x="4938" y="151"/>
                  </a:cubicBezTo>
                  <a:cubicBezTo>
                    <a:pt x="4762" y="151"/>
                    <a:pt x="4587" y="301"/>
                    <a:pt x="4587" y="477"/>
                  </a:cubicBezTo>
                  <a:lnTo>
                    <a:pt x="4587" y="577"/>
                  </a:lnTo>
                  <a:cubicBezTo>
                    <a:pt x="4461" y="502"/>
                    <a:pt x="4336" y="452"/>
                    <a:pt x="4186" y="452"/>
                  </a:cubicBezTo>
                  <a:lnTo>
                    <a:pt x="4186" y="377"/>
                  </a:lnTo>
                  <a:cubicBezTo>
                    <a:pt x="4186" y="201"/>
                    <a:pt x="4035" y="51"/>
                    <a:pt x="3835" y="51"/>
                  </a:cubicBezTo>
                  <a:cubicBezTo>
                    <a:pt x="3710" y="51"/>
                    <a:pt x="3584" y="126"/>
                    <a:pt x="3534" y="251"/>
                  </a:cubicBezTo>
                  <a:cubicBezTo>
                    <a:pt x="3459" y="226"/>
                    <a:pt x="3409" y="226"/>
                    <a:pt x="3334" y="226"/>
                  </a:cubicBezTo>
                  <a:cubicBezTo>
                    <a:pt x="3008" y="226"/>
                    <a:pt x="2757" y="477"/>
                    <a:pt x="2732" y="803"/>
                  </a:cubicBezTo>
                  <a:lnTo>
                    <a:pt x="2657" y="803"/>
                  </a:lnTo>
                  <a:cubicBezTo>
                    <a:pt x="2582" y="677"/>
                    <a:pt x="2456" y="552"/>
                    <a:pt x="2306" y="502"/>
                  </a:cubicBezTo>
                  <a:cubicBezTo>
                    <a:pt x="2356" y="452"/>
                    <a:pt x="2356" y="402"/>
                    <a:pt x="2356" y="351"/>
                  </a:cubicBezTo>
                  <a:cubicBezTo>
                    <a:pt x="2356" y="151"/>
                    <a:pt x="220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6335259" y="3400195"/>
              <a:ext cx="83397" cy="35150"/>
            </a:xfrm>
            <a:custGeom>
              <a:avLst/>
              <a:gdLst/>
              <a:ahLst/>
              <a:cxnLst/>
              <a:rect l="l" t="t" r="r" b="b"/>
              <a:pathLst>
                <a:path w="3986" h="1680" extrusionOk="0">
                  <a:moveTo>
                    <a:pt x="1128" y="1"/>
                  </a:moveTo>
                  <a:cubicBezTo>
                    <a:pt x="1003" y="1"/>
                    <a:pt x="877" y="76"/>
                    <a:pt x="827" y="201"/>
                  </a:cubicBezTo>
                  <a:cubicBezTo>
                    <a:pt x="752" y="176"/>
                    <a:pt x="702" y="176"/>
                    <a:pt x="627" y="176"/>
                  </a:cubicBezTo>
                  <a:cubicBezTo>
                    <a:pt x="301" y="176"/>
                    <a:pt x="50" y="427"/>
                    <a:pt x="25" y="753"/>
                  </a:cubicBezTo>
                  <a:lnTo>
                    <a:pt x="0" y="753"/>
                  </a:lnTo>
                  <a:cubicBezTo>
                    <a:pt x="0" y="753"/>
                    <a:pt x="0" y="753"/>
                    <a:pt x="0" y="778"/>
                  </a:cubicBezTo>
                  <a:lnTo>
                    <a:pt x="100" y="778"/>
                  </a:lnTo>
                  <a:cubicBezTo>
                    <a:pt x="100" y="627"/>
                    <a:pt x="150" y="502"/>
                    <a:pt x="251" y="377"/>
                  </a:cubicBezTo>
                  <a:lnTo>
                    <a:pt x="301" y="377"/>
                  </a:lnTo>
                  <a:cubicBezTo>
                    <a:pt x="577" y="377"/>
                    <a:pt x="852" y="402"/>
                    <a:pt x="1128" y="452"/>
                  </a:cubicBezTo>
                  <a:cubicBezTo>
                    <a:pt x="1454" y="477"/>
                    <a:pt x="1754" y="552"/>
                    <a:pt x="2055" y="677"/>
                  </a:cubicBezTo>
                  <a:cubicBezTo>
                    <a:pt x="2481" y="828"/>
                    <a:pt x="2857" y="1053"/>
                    <a:pt x="3208" y="1379"/>
                  </a:cubicBezTo>
                  <a:cubicBezTo>
                    <a:pt x="3283" y="1479"/>
                    <a:pt x="3359" y="1580"/>
                    <a:pt x="3434" y="1680"/>
                  </a:cubicBezTo>
                  <a:lnTo>
                    <a:pt x="3985" y="1680"/>
                  </a:lnTo>
                  <a:cubicBezTo>
                    <a:pt x="3985" y="1655"/>
                    <a:pt x="3985" y="1655"/>
                    <a:pt x="3985" y="1630"/>
                  </a:cubicBezTo>
                  <a:cubicBezTo>
                    <a:pt x="3960" y="1479"/>
                    <a:pt x="3860" y="1354"/>
                    <a:pt x="3684" y="1329"/>
                  </a:cubicBezTo>
                  <a:cubicBezTo>
                    <a:pt x="3659" y="1329"/>
                    <a:pt x="3609" y="1354"/>
                    <a:pt x="3559" y="1379"/>
                  </a:cubicBezTo>
                  <a:cubicBezTo>
                    <a:pt x="3459" y="1204"/>
                    <a:pt x="3283" y="1078"/>
                    <a:pt x="3083" y="1003"/>
                  </a:cubicBezTo>
                  <a:lnTo>
                    <a:pt x="3083" y="953"/>
                  </a:lnTo>
                  <a:cubicBezTo>
                    <a:pt x="3083" y="677"/>
                    <a:pt x="2857" y="427"/>
                    <a:pt x="2557" y="377"/>
                  </a:cubicBezTo>
                  <a:cubicBezTo>
                    <a:pt x="2531" y="201"/>
                    <a:pt x="2406" y="101"/>
                    <a:pt x="2231" y="101"/>
                  </a:cubicBezTo>
                  <a:cubicBezTo>
                    <a:pt x="2055" y="101"/>
                    <a:pt x="1880" y="251"/>
                    <a:pt x="1880" y="427"/>
                  </a:cubicBezTo>
                  <a:lnTo>
                    <a:pt x="1880" y="527"/>
                  </a:lnTo>
                  <a:cubicBezTo>
                    <a:pt x="1754" y="452"/>
                    <a:pt x="1629" y="402"/>
                    <a:pt x="1479" y="402"/>
                  </a:cubicBezTo>
                  <a:lnTo>
                    <a:pt x="1479" y="327"/>
                  </a:lnTo>
                  <a:cubicBezTo>
                    <a:pt x="1479" y="151"/>
                    <a:pt x="1328" y="1"/>
                    <a:pt x="1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6279667" y="3420134"/>
              <a:ext cx="7888" cy="15211"/>
            </a:xfrm>
            <a:custGeom>
              <a:avLst/>
              <a:gdLst/>
              <a:ahLst/>
              <a:cxnLst/>
              <a:rect l="l" t="t" r="r" b="b"/>
              <a:pathLst>
                <a:path w="377" h="727" extrusionOk="0">
                  <a:moveTo>
                    <a:pt x="351" y="0"/>
                  </a:moveTo>
                  <a:cubicBezTo>
                    <a:pt x="176" y="0"/>
                    <a:pt x="0" y="176"/>
                    <a:pt x="0" y="351"/>
                  </a:cubicBezTo>
                  <a:cubicBezTo>
                    <a:pt x="0" y="451"/>
                    <a:pt x="51" y="526"/>
                    <a:pt x="126" y="602"/>
                  </a:cubicBezTo>
                  <a:cubicBezTo>
                    <a:pt x="101" y="627"/>
                    <a:pt x="76" y="677"/>
                    <a:pt x="51" y="727"/>
                  </a:cubicBezTo>
                  <a:lnTo>
                    <a:pt x="101" y="727"/>
                  </a:lnTo>
                  <a:cubicBezTo>
                    <a:pt x="126" y="677"/>
                    <a:pt x="151" y="627"/>
                    <a:pt x="176" y="602"/>
                  </a:cubicBezTo>
                  <a:cubicBezTo>
                    <a:pt x="101" y="551"/>
                    <a:pt x="76" y="451"/>
                    <a:pt x="76" y="351"/>
                  </a:cubicBezTo>
                  <a:cubicBezTo>
                    <a:pt x="76" y="176"/>
                    <a:pt x="201" y="25"/>
                    <a:pt x="376" y="25"/>
                  </a:cubicBezTo>
                  <a:lnTo>
                    <a:pt x="351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6412337" y="3428001"/>
              <a:ext cx="1067" cy="21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ubicBezTo>
                    <a:pt x="25" y="0"/>
                    <a:pt x="25" y="0"/>
                    <a:pt x="0" y="0"/>
                  </a:cubicBezTo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6413383" y="3428001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6289104" y="3399149"/>
              <a:ext cx="38832" cy="21529"/>
            </a:xfrm>
            <a:custGeom>
              <a:avLst/>
              <a:gdLst/>
              <a:ahLst/>
              <a:cxnLst/>
              <a:rect l="l" t="t" r="r" b="b"/>
              <a:pathLst>
                <a:path w="1856" h="1029" extrusionOk="0">
                  <a:moveTo>
                    <a:pt x="1529" y="1"/>
                  </a:moveTo>
                  <a:cubicBezTo>
                    <a:pt x="1354" y="1"/>
                    <a:pt x="1229" y="126"/>
                    <a:pt x="1204" y="276"/>
                  </a:cubicBezTo>
                  <a:cubicBezTo>
                    <a:pt x="1103" y="251"/>
                    <a:pt x="1028" y="226"/>
                    <a:pt x="928" y="226"/>
                  </a:cubicBezTo>
                  <a:cubicBezTo>
                    <a:pt x="477" y="226"/>
                    <a:pt x="76" y="577"/>
                    <a:pt x="1" y="1028"/>
                  </a:cubicBezTo>
                  <a:lnTo>
                    <a:pt x="51" y="1028"/>
                  </a:lnTo>
                  <a:cubicBezTo>
                    <a:pt x="76" y="903"/>
                    <a:pt x="126" y="752"/>
                    <a:pt x="201" y="652"/>
                  </a:cubicBezTo>
                  <a:cubicBezTo>
                    <a:pt x="527" y="577"/>
                    <a:pt x="828" y="552"/>
                    <a:pt x="1153" y="527"/>
                  </a:cubicBezTo>
                  <a:cubicBezTo>
                    <a:pt x="1379" y="502"/>
                    <a:pt x="1605" y="477"/>
                    <a:pt x="1830" y="452"/>
                  </a:cubicBezTo>
                  <a:cubicBezTo>
                    <a:pt x="1855" y="427"/>
                    <a:pt x="1855" y="377"/>
                    <a:pt x="1855" y="351"/>
                  </a:cubicBezTo>
                  <a:cubicBezTo>
                    <a:pt x="1855" y="151"/>
                    <a:pt x="1705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6271801" y="3438483"/>
              <a:ext cx="155245" cy="168865"/>
            </a:xfrm>
            <a:custGeom>
              <a:avLst/>
              <a:gdLst/>
              <a:ahLst/>
              <a:cxnLst/>
              <a:rect l="l" t="t" r="r" b="b"/>
              <a:pathLst>
                <a:path w="7420" h="8071" extrusionOk="0">
                  <a:moveTo>
                    <a:pt x="1" y="0"/>
                  </a:moveTo>
                  <a:lnTo>
                    <a:pt x="978" y="8070"/>
                  </a:lnTo>
                  <a:lnTo>
                    <a:pt x="6442" y="8070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6293309" y="3438483"/>
              <a:ext cx="31467" cy="168865"/>
            </a:xfrm>
            <a:custGeom>
              <a:avLst/>
              <a:gdLst/>
              <a:ahLst/>
              <a:cxnLst/>
              <a:rect l="l" t="t" r="r" b="b"/>
              <a:pathLst>
                <a:path w="1504" h="8071" extrusionOk="0">
                  <a:moveTo>
                    <a:pt x="0" y="0"/>
                  </a:moveTo>
                  <a:lnTo>
                    <a:pt x="702" y="8070"/>
                  </a:lnTo>
                  <a:lnTo>
                    <a:pt x="1504" y="8070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6338397" y="3438483"/>
              <a:ext cx="22052" cy="168865"/>
            </a:xfrm>
            <a:custGeom>
              <a:avLst/>
              <a:gdLst/>
              <a:ahLst/>
              <a:cxnLst/>
              <a:rect l="l" t="t" r="r" b="b"/>
              <a:pathLst>
                <a:path w="1054" h="8071" extrusionOk="0">
                  <a:moveTo>
                    <a:pt x="0" y="0"/>
                  </a:moveTo>
                  <a:lnTo>
                    <a:pt x="126" y="8070"/>
                  </a:lnTo>
                  <a:lnTo>
                    <a:pt x="928" y="8070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374572" y="3438483"/>
              <a:ext cx="30965" cy="168865"/>
            </a:xfrm>
            <a:custGeom>
              <a:avLst/>
              <a:gdLst/>
              <a:ahLst/>
              <a:cxnLst/>
              <a:rect l="l" t="t" r="r" b="b"/>
              <a:pathLst>
                <a:path w="1480" h="8071" extrusionOk="0">
                  <a:moveTo>
                    <a:pt x="402" y="0"/>
                  </a:moveTo>
                  <a:lnTo>
                    <a:pt x="1" y="8070"/>
                  </a:lnTo>
                  <a:lnTo>
                    <a:pt x="778" y="8070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6268662" y="3435324"/>
              <a:ext cx="161522" cy="7365"/>
            </a:xfrm>
            <a:custGeom>
              <a:avLst/>
              <a:gdLst/>
              <a:ahLst/>
              <a:cxnLst/>
              <a:rect l="l" t="t" r="r" b="b"/>
              <a:pathLst>
                <a:path w="7720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0" y="277"/>
                    <a:pt x="100" y="352"/>
                    <a:pt x="176" y="352"/>
                  </a:cubicBezTo>
                  <a:lnTo>
                    <a:pt x="7544" y="352"/>
                  </a:lnTo>
                  <a:cubicBezTo>
                    <a:pt x="7644" y="352"/>
                    <a:pt x="7719" y="277"/>
                    <a:pt x="7719" y="176"/>
                  </a:cubicBezTo>
                  <a:cubicBezTo>
                    <a:pt x="7719" y="76"/>
                    <a:pt x="7644" y="1"/>
                    <a:pt x="7544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6292786" y="3607328"/>
              <a:ext cx="15211" cy="544"/>
            </a:xfrm>
            <a:custGeom>
              <a:avLst/>
              <a:gdLst/>
              <a:ahLst/>
              <a:cxnLst/>
              <a:rect l="l" t="t" r="r" b="b"/>
              <a:pathLst>
                <a:path w="727" h="26" extrusionOk="0">
                  <a:moveTo>
                    <a:pt x="0" y="0"/>
                  </a:moveTo>
                  <a:lnTo>
                    <a:pt x="0" y="26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090F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6326869" y="3408585"/>
              <a:ext cx="8411" cy="7365"/>
            </a:xfrm>
            <a:custGeom>
              <a:avLst/>
              <a:gdLst/>
              <a:ahLst/>
              <a:cxnLst/>
              <a:rect l="l" t="t" r="r" b="b"/>
              <a:pathLst>
                <a:path w="402" h="352" extrusionOk="0">
                  <a:moveTo>
                    <a:pt x="25" y="1"/>
                  </a:moveTo>
                  <a:cubicBezTo>
                    <a:pt x="25" y="26"/>
                    <a:pt x="25" y="26"/>
                    <a:pt x="0" y="51"/>
                  </a:cubicBezTo>
                  <a:cubicBezTo>
                    <a:pt x="150" y="101"/>
                    <a:pt x="276" y="226"/>
                    <a:pt x="351" y="352"/>
                  </a:cubicBezTo>
                  <a:lnTo>
                    <a:pt x="401" y="352"/>
                  </a:lnTo>
                  <a:cubicBezTo>
                    <a:pt x="351" y="226"/>
                    <a:pt x="226" y="101"/>
                    <a:pt x="75" y="51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6293832" y="3442668"/>
              <a:ext cx="30944" cy="164681"/>
            </a:xfrm>
            <a:custGeom>
              <a:avLst/>
              <a:gdLst/>
              <a:ahLst/>
              <a:cxnLst/>
              <a:rect l="l" t="t" r="r" b="b"/>
              <a:pathLst>
                <a:path w="1479" h="7871" extrusionOk="0">
                  <a:moveTo>
                    <a:pt x="0" y="1"/>
                  </a:moveTo>
                  <a:lnTo>
                    <a:pt x="677" y="7870"/>
                  </a:lnTo>
                  <a:lnTo>
                    <a:pt x="1479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6338397" y="3442668"/>
              <a:ext cx="22052" cy="164681"/>
            </a:xfrm>
            <a:custGeom>
              <a:avLst/>
              <a:gdLst/>
              <a:ahLst/>
              <a:cxnLst/>
              <a:rect l="l" t="t" r="r" b="b"/>
              <a:pathLst>
                <a:path w="1054" h="7871" extrusionOk="0">
                  <a:moveTo>
                    <a:pt x="0" y="1"/>
                  </a:moveTo>
                  <a:lnTo>
                    <a:pt x="126" y="7870"/>
                  </a:lnTo>
                  <a:lnTo>
                    <a:pt x="928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6374572" y="3442668"/>
              <a:ext cx="30965" cy="164681"/>
            </a:xfrm>
            <a:custGeom>
              <a:avLst/>
              <a:gdLst/>
              <a:ahLst/>
              <a:cxnLst/>
              <a:rect l="l" t="t" r="r" b="b"/>
              <a:pathLst>
                <a:path w="1480" h="7871" extrusionOk="0">
                  <a:moveTo>
                    <a:pt x="402" y="1"/>
                  </a:moveTo>
                  <a:lnTo>
                    <a:pt x="1" y="7870"/>
                  </a:lnTo>
                  <a:lnTo>
                    <a:pt x="778" y="7870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6269185" y="3435324"/>
              <a:ext cx="142127" cy="7365"/>
            </a:xfrm>
            <a:custGeom>
              <a:avLst/>
              <a:gdLst/>
              <a:ahLst/>
              <a:cxnLst/>
              <a:rect l="l" t="t" r="r" b="b"/>
              <a:pathLst>
                <a:path w="6793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25" y="277"/>
                    <a:pt x="75" y="352"/>
                    <a:pt x="176" y="352"/>
                  </a:cubicBezTo>
                  <a:lnTo>
                    <a:pt x="6792" y="352"/>
                  </a:lnTo>
                  <a:cubicBezTo>
                    <a:pt x="6742" y="226"/>
                    <a:pt x="6667" y="101"/>
                    <a:pt x="6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5943024" y="3157034"/>
              <a:ext cx="349238" cy="263895"/>
            </a:xfrm>
            <a:custGeom>
              <a:avLst/>
              <a:gdLst/>
              <a:ahLst/>
              <a:cxnLst/>
              <a:rect l="l" t="t" r="r" b="b"/>
              <a:pathLst>
                <a:path w="16692" h="12613" extrusionOk="0">
                  <a:moveTo>
                    <a:pt x="9699" y="8615"/>
                  </a:moveTo>
                  <a:cubicBezTo>
                    <a:pt x="9728" y="8627"/>
                    <a:pt x="9757" y="8638"/>
                    <a:pt x="9786" y="8650"/>
                  </a:cubicBezTo>
                  <a:lnTo>
                    <a:pt x="9786" y="8650"/>
                  </a:lnTo>
                  <a:cubicBezTo>
                    <a:pt x="9749" y="8639"/>
                    <a:pt x="9712" y="8628"/>
                    <a:pt x="9674" y="8615"/>
                  </a:cubicBezTo>
                  <a:close/>
                  <a:moveTo>
                    <a:pt x="10050" y="8791"/>
                  </a:moveTo>
                  <a:lnTo>
                    <a:pt x="10075" y="8816"/>
                  </a:lnTo>
                  <a:lnTo>
                    <a:pt x="10075" y="8816"/>
                  </a:lnTo>
                  <a:lnTo>
                    <a:pt x="10050" y="8791"/>
                  </a:lnTo>
                  <a:close/>
                  <a:moveTo>
                    <a:pt x="2585" y="0"/>
                  </a:moveTo>
                  <a:cubicBezTo>
                    <a:pt x="2172" y="0"/>
                    <a:pt x="1755" y="112"/>
                    <a:pt x="1379" y="344"/>
                  </a:cubicBezTo>
                  <a:cubicBezTo>
                    <a:pt x="326" y="996"/>
                    <a:pt x="0" y="2375"/>
                    <a:pt x="652" y="3452"/>
                  </a:cubicBezTo>
                  <a:cubicBezTo>
                    <a:pt x="1454" y="4755"/>
                    <a:pt x="2281" y="5958"/>
                    <a:pt x="3158" y="7162"/>
                  </a:cubicBezTo>
                  <a:cubicBezTo>
                    <a:pt x="4060" y="8415"/>
                    <a:pt x="5038" y="9593"/>
                    <a:pt x="6090" y="10695"/>
                  </a:cubicBezTo>
                  <a:cubicBezTo>
                    <a:pt x="6366" y="10971"/>
                    <a:pt x="6667" y="11247"/>
                    <a:pt x="6968" y="11522"/>
                  </a:cubicBezTo>
                  <a:lnTo>
                    <a:pt x="7218" y="11748"/>
                  </a:lnTo>
                  <a:lnTo>
                    <a:pt x="7344" y="11848"/>
                  </a:lnTo>
                  <a:lnTo>
                    <a:pt x="7394" y="11898"/>
                  </a:lnTo>
                  <a:lnTo>
                    <a:pt x="7444" y="11949"/>
                  </a:lnTo>
                  <a:lnTo>
                    <a:pt x="7569" y="12049"/>
                  </a:lnTo>
                  <a:cubicBezTo>
                    <a:pt x="7820" y="12224"/>
                    <a:pt x="8120" y="12375"/>
                    <a:pt x="8421" y="12450"/>
                  </a:cubicBezTo>
                  <a:cubicBezTo>
                    <a:pt x="8597" y="12525"/>
                    <a:pt x="8772" y="12550"/>
                    <a:pt x="8973" y="12575"/>
                  </a:cubicBezTo>
                  <a:cubicBezTo>
                    <a:pt x="9211" y="12600"/>
                    <a:pt x="9455" y="12613"/>
                    <a:pt x="9703" y="12613"/>
                  </a:cubicBezTo>
                  <a:cubicBezTo>
                    <a:pt x="9950" y="12613"/>
                    <a:pt x="10201" y="12600"/>
                    <a:pt x="10451" y="12575"/>
                  </a:cubicBezTo>
                  <a:cubicBezTo>
                    <a:pt x="10852" y="12550"/>
                    <a:pt x="11253" y="12475"/>
                    <a:pt x="11654" y="12400"/>
                  </a:cubicBezTo>
                  <a:cubicBezTo>
                    <a:pt x="13133" y="12074"/>
                    <a:pt x="14587" y="11598"/>
                    <a:pt x="15990" y="10996"/>
                  </a:cubicBezTo>
                  <a:cubicBezTo>
                    <a:pt x="16391" y="10821"/>
                    <a:pt x="16667" y="10420"/>
                    <a:pt x="16667" y="9969"/>
                  </a:cubicBezTo>
                  <a:cubicBezTo>
                    <a:pt x="16692" y="9342"/>
                    <a:pt x="16191" y="8816"/>
                    <a:pt x="15564" y="8791"/>
                  </a:cubicBezTo>
                  <a:lnTo>
                    <a:pt x="13559" y="8791"/>
                  </a:lnTo>
                  <a:cubicBezTo>
                    <a:pt x="13171" y="8803"/>
                    <a:pt x="12788" y="8809"/>
                    <a:pt x="12412" y="8809"/>
                  </a:cubicBezTo>
                  <a:cubicBezTo>
                    <a:pt x="12037" y="8809"/>
                    <a:pt x="11667" y="8803"/>
                    <a:pt x="11303" y="8791"/>
                  </a:cubicBezTo>
                  <a:cubicBezTo>
                    <a:pt x="10978" y="8791"/>
                    <a:pt x="10652" y="8766"/>
                    <a:pt x="10351" y="8740"/>
                  </a:cubicBezTo>
                  <a:cubicBezTo>
                    <a:pt x="10221" y="8740"/>
                    <a:pt x="10091" y="8724"/>
                    <a:pt x="9962" y="8695"/>
                  </a:cubicBezTo>
                  <a:lnTo>
                    <a:pt x="9962" y="8695"/>
                  </a:lnTo>
                  <a:lnTo>
                    <a:pt x="9850" y="8565"/>
                  </a:lnTo>
                  <a:cubicBezTo>
                    <a:pt x="9674" y="8365"/>
                    <a:pt x="9449" y="8114"/>
                    <a:pt x="9248" y="7863"/>
                  </a:cubicBezTo>
                  <a:cubicBezTo>
                    <a:pt x="8421" y="6836"/>
                    <a:pt x="7619" y="5683"/>
                    <a:pt x="6817" y="4530"/>
                  </a:cubicBezTo>
                  <a:cubicBezTo>
                    <a:pt x="6040" y="3402"/>
                    <a:pt x="5263" y="2199"/>
                    <a:pt x="4486" y="1046"/>
                  </a:cubicBezTo>
                  <a:lnTo>
                    <a:pt x="4486" y="1021"/>
                  </a:lnTo>
                  <a:cubicBezTo>
                    <a:pt x="4051" y="361"/>
                    <a:pt x="3326" y="0"/>
                    <a:pt x="25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5924654" y="3135525"/>
              <a:ext cx="173594" cy="179745"/>
            </a:xfrm>
            <a:custGeom>
              <a:avLst/>
              <a:gdLst/>
              <a:ahLst/>
              <a:cxnLst/>
              <a:rect l="l" t="t" r="r" b="b"/>
              <a:pathLst>
                <a:path w="8297" h="8591" extrusionOk="0">
                  <a:moveTo>
                    <a:pt x="3356" y="0"/>
                  </a:moveTo>
                  <a:cubicBezTo>
                    <a:pt x="2497" y="0"/>
                    <a:pt x="1742" y="581"/>
                    <a:pt x="1204" y="1598"/>
                  </a:cubicBezTo>
                  <a:cubicBezTo>
                    <a:pt x="1" y="3804"/>
                    <a:pt x="2407" y="5984"/>
                    <a:pt x="4312" y="8591"/>
                  </a:cubicBezTo>
                  <a:lnTo>
                    <a:pt x="8247" y="5558"/>
                  </a:lnTo>
                  <a:cubicBezTo>
                    <a:pt x="8247" y="5558"/>
                    <a:pt x="8297" y="5307"/>
                    <a:pt x="6542" y="2500"/>
                  </a:cubicBezTo>
                  <a:cubicBezTo>
                    <a:pt x="5459" y="761"/>
                    <a:pt x="4340" y="0"/>
                    <a:pt x="3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5"/>
          <p:cNvGrpSpPr/>
          <p:nvPr/>
        </p:nvGrpSpPr>
        <p:grpSpPr>
          <a:xfrm flipH="1">
            <a:off x="7044327" y="1143453"/>
            <a:ext cx="146294" cy="146294"/>
            <a:chOff x="1449950" y="497675"/>
            <a:chExt cx="4719175" cy="4719175"/>
          </a:xfrm>
        </p:grpSpPr>
        <p:sp>
          <p:nvSpPr>
            <p:cNvPr id="617" name="Google Shape;617;p35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5"/>
          <p:cNvGrpSpPr/>
          <p:nvPr/>
        </p:nvGrpSpPr>
        <p:grpSpPr>
          <a:xfrm>
            <a:off x="5715590" y="1659853"/>
            <a:ext cx="146294" cy="146294"/>
            <a:chOff x="1449950" y="497675"/>
            <a:chExt cx="4719175" cy="4719175"/>
          </a:xfrm>
        </p:grpSpPr>
        <p:sp>
          <p:nvSpPr>
            <p:cNvPr id="621" name="Google Shape;621;p35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5"/>
          <p:cNvGrpSpPr/>
          <p:nvPr/>
        </p:nvGrpSpPr>
        <p:grpSpPr>
          <a:xfrm flipH="1">
            <a:off x="6023552" y="2331703"/>
            <a:ext cx="146294" cy="146294"/>
            <a:chOff x="1449950" y="497675"/>
            <a:chExt cx="4719175" cy="4719175"/>
          </a:xfrm>
        </p:grpSpPr>
        <p:sp>
          <p:nvSpPr>
            <p:cNvPr id="625" name="Google Shape;625;p35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4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AIMS OF OUR PROJECT</a:t>
            </a:r>
            <a:endParaRPr/>
          </a:p>
        </p:txBody>
      </p:sp>
      <p:grpSp>
        <p:nvGrpSpPr>
          <p:cNvPr id="850" name="Google Shape;850;p44"/>
          <p:cNvGrpSpPr/>
          <p:nvPr/>
        </p:nvGrpSpPr>
        <p:grpSpPr>
          <a:xfrm>
            <a:off x="3724793" y="2029646"/>
            <a:ext cx="1716236" cy="1716451"/>
            <a:chOff x="1129200" y="1643975"/>
            <a:chExt cx="2153100" cy="2153100"/>
          </a:xfrm>
        </p:grpSpPr>
        <p:sp>
          <p:nvSpPr>
            <p:cNvPr id="851" name="Google Shape;851;p44"/>
            <p:cNvSpPr/>
            <p:nvPr/>
          </p:nvSpPr>
          <p:spPr>
            <a:xfrm>
              <a:off x="1560900" y="2075675"/>
              <a:ext cx="1289700" cy="1289700"/>
            </a:xfrm>
            <a:prstGeom prst="ellipse">
              <a:avLst/>
            </a:prstGeom>
            <a:solidFill>
              <a:schemeClr val="lt2"/>
            </a:solidFill>
            <a:ln w="2286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 rot="-5400000">
              <a:off x="1989900" y="3456575"/>
              <a:ext cx="431700" cy="249300"/>
            </a:xfrm>
            <a:prstGeom prst="roundRect">
              <a:avLst>
                <a:gd name="adj" fmla="val 3773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3" name="Google Shape;853;p44"/>
            <p:cNvCxnSpPr>
              <a:endCxn id="852" idx="1"/>
            </p:cNvCxnSpPr>
            <p:nvPr/>
          </p:nvCxnSpPr>
          <p:spPr>
            <a:xfrm>
              <a:off x="2205750" y="3479375"/>
              <a:ext cx="0" cy="3177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854" name="Google Shape;854;p44"/>
            <p:cNvSpPr/>
            <p:nvPr/>
          </p:nvSpPr>
          <p:spPr>
            <a:xfrm rot="-5400000">
              <a:off x="1989900" y="1735175"/>
              <a:ext cx="431700" cy="249300"/>
            </a:xfrm>
            <a:prstGeom prst="roundRect">
              <a:avLst>
                <a:gd name="adj" fmla="val 3773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5" name="Google Shape;855;p44"/>
            <p:cNvCxnSpPr>
              <a:endCxn id="854" idx="3"/>
            </p:cNvCxnSpPr>
            <p:nvPr/>
          </p:nvCxnSpPr>
          <p:spPr>
            <a:xfrm rot="10800000">
              <a:off x="2205750" y="1643975"/>
              <a:ext cx="0" cy="3111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856" name="Google Shape;856;p44"/>
            <p:cNvSpPr/>
            <p:nvPr/>
          </p:nvSpPr>
          <p:spPr>
            <a:xfrm>
              <a:off x="1129200" y="2595875"/>
              <a:ext cx="431700" cy="249300"/>
            </a:xfrm>
            <a:prstGeom prst="roundRect">
              <a:avLst>
                <a:gd name="adj" fmla="val 3773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7" name="Google Shape;857;p44"/>
            <p:cNvCxnSpPr>
              <a:endCxn id="856" idx="1"/>
            </p:cNvCxnSpPr>
            <p:nvPr/>
          </p:nvCxnSpPr>
          <p:spPr>
            <a:xfrm rot="10800000">
              <a:off x="1129200" y="2720525"/>
              <a:ext cx="312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858" name="Google Shape;858;p44"/>
            <p:cNvSpPr/>
            <p:nvPr/>
          </p:nvSpPr>
          <p:spPr>
            <a:xfrm>
              <a:off x="2850600" y="2595875"/>
              <a:ext cx="431700" cy="249300"/>
            </a:xfrm>
            <a:prstGeom prst="roundRect">
              <a:avLst>
                <a:gd name="adj" fmla="val 3773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9" name="Google Shape;859;p44"/>
            <p:cNvCxnSpPr/>
            <p:nvPr/>
          </p:nvCxnSpPr>
          <p:spPr>
            <a:xfrm>
              <a:off x="2971200" y="2720525"/>
              <a:ext cx="311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860" name="Google Shape;860;p44"/>
            <p:cNvSpPr/>
            <p:nvPr/>
          </p:nvSpPr>
          <p:spPr>
            <a:xfrm>
              <a:off x="1560900" y="2075675"/>
              <a:ext cx="1289700" cy="1289700"/>
            </a:xfrm>
            <a:prstGeom prst="ellipse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44"/>
          <p:cNvSpPr txBox="1"/>
          <p:nvPr/>
        </p:nvSpPr>
        <p:spPr>
          <a:xfrm>
            <a:off x="3598838" y="3947295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HASSLE FREE EXPERIENCE </a:t>
            </a:r>
            <a:endParaRPr sz="1900" b="1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62" name="Google Shape;862;p44"/>
          <p:cNvSpPr txBox="1"/>
          <p:nvPr/>
        </p:nvSpPr>
        <p:spPr>
          <a:xfrm>
            <a:off x="3598850" y="4389076"/>
            <a:ext cx="211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No physical transaction 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63" name="Google Shape;863;p44"/>
          <p:cNvSpPr txBox="1"/>
          <p:nvPr/>
        </p:nvSpPr>
        <p:spPr>
          <a:xfrm>
            <a:off x="3512888" y="996670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REDUCE COST</a:t>
            </a:r>
            <a:endParaRPr sz="1900" b="1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64" name="Google Shape;864;p44"/>
          <p:cNvSpPr txBox="1"/>
          <p:nvPr/>
        </p:nvSpPr>
        <p:spPr>
          <a:xfrm>
            <a:off x="3512825" y="1375870"/>
            <a:ext cx="2118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Cost of maintenance is reduced</a:t>
            </a:r>
            <a:endParaRPr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65" name="Google Shape;865;p44"/>
          <p:cNvSpPr txBox="1"/>
          <p:nvPr/>
        </p:nvSpPr>
        <p:spPr>
          <a:xfrm>
            <a:off x="5719063" y="2305945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REDUCE TIME</a:t>
            </a:r>
            <a:endParaRPr sz="1900" b="1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66" name="Google Shape;866;p44"/>
          <p:cNvSpPr txBox="1"/>
          <p:nvPr/>
        </p:nvSpPr>
        <p:spPr>
          <a:xfrm>
            <a:off x="5841177" y="2770916"/>
            <a:ext cx="143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Seamless travel experience </a:t>
            </a:r>
            <a:endParaRPr dirty="0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67" name="Google Shape;867;p44"/>
          <p:cNvSpPr txBox="1"/>
          <p:nvPr/>
        </p:nvSpPr>
        <p:spPr>
          <a:xfrm>
            <a:off x="1480538" y="2357970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ELIMINATE MIDDLE PARTIES</a:t>
            </a:r>
            <a:endParaRPr sz="1900" b="1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68" name="Google Shape;868;p44"/>
          <p:cNvSpPr txBox="1"/>
          <p:nvPr/>
        </p:nvSpPr>
        <p:spPr>
          <a:xfrm>
            <a:off x="1583700" y="2889575"/>
            <a:ext cx="19290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Government enforces and oversees  the entire process </a:t>
            </a:r>
            <a:endParaRPr dirty="0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869" name="Google Shape;869;p44"/>
          <p:cNvGrpSpPr/>
          <p:nvPr/>
        </p:nvGrpSpPr>
        <p:grpSpPr>
          <a:xfrm>
            <a:off x="4361228" y="2692852"/>
            <a:ext cx="443155" cy="389493"/>
            <a:chOff x="2085450" y="2057100"/>
            <a:chExt cx="481900" cy="423500"/>
          </a:xfrm>
        </p:grpSpPr>
        <p:sp>
          <p:nvSpPr>
            <p:cNvPr id="870" name="Google Shape;870;p44"/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5"/>
          <p:cNvSpPr txBox="1">
            <a:spLocks noGrp="1"/>
          </p:cNvSpPr>
          <p:nvPr>
            <p:ph type="title"/>
          </p:nvPr>
        </p:nvSpPr>
        <p:spPr>
          <a:xfrm>
            <a:off x="758850" y="824900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NUMBER 9</a:t>
            </a:r>
            <a:endParaRPr/>
          </a:p>
        </p:txBody>
      </p:sp>
      <p:sp>
        <p:nvSpPr>
          <p:cNvPr id="878" name="Google Shape;878;p45"/>
          <p:cNvSpPr txBox="1"/>
          <p:nvPr/>
        </p:nvSpPr>
        <p:spPr>
          <a:xfrm>
            <a:off x="2728725" y="1989825"/>
            <a:ext cx="60936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A Aadhavan: 1910110001</a:t>
            </a:r>
            <a:endParaRPr sz="2200"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Arinjay Srivastava: 1910110087</a:t>
            </a:r>
            <a:endParaRPr sz="2200"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Prabhat Singh Gaur: 1910110272</a:t>
            </a:r>
            <a:endParaRPr sz="2200"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Ridham Bhagat: 1910110316</a:t>
            </a:r>
            <a:endParaRPr sz="2200"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Rimjhim Singh: 1910110317</a:t>
            </a:r>
            <a:endParaRPr sz="25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ad a Road Map Week by Slidesgo">
  <a:themeElements>
    <a:clrScheme name="Simple Light">
      <a:dk1>
        <a:srgbClr val="302320"/>
      </a:dk1>
      <a:lt1>
        <a:srgbClr val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123</Words>
  <Application>Microsoft Office PowerPoint</Application>
  <PresentationFormat>On-screen Show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Barlow Medium</vt:lpstr>
      <vt:lpstr>Montserrat</vt:lpstr>
      <vt:lpstr>Roboto Condensed Light</vt:lpstr>
      <vt:lpstr>Barlow</vt:lpstr>
      <vt:lpstr>Nunito</vt:lpstr>
      <vt:lpstr>Exo 2</vt:lpstr>
      <vt:lpstr>Arial</vt:lpstr>
      <vt:lpstr>Barlow SemiBold</vt:lpstr>
      <vt:lpstr>Livvic</vt:lpstr>
      <vt:lpstr>Read a Road Map Week by Slidesgo</vt:lpstr>
      <vt:lpstr>Digital Toll Tax Calculator</vt:lpstr>
      <vt:lpstr>Problem Statement</vt:lpstr>
      <vt:lpstr>AIMS OF OUR PROJECT</vt:lpstr>
      <vt:lpstr>GROUP NUMBER 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Toll Tax Calculator</dc:title>
  <cp:lastModifiedBy>Rimjhim</cp:lastModifiedBy>
  <cp:revision>4</cp:revision>
  <dcterms:modified xsi:type="dcterms:W3CDTF">2021-11-12T18:08:35Z</dcterms:modified>
</cp:coreProperties>
</file>