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E99AE-E157-6D32-3666-C16C55BF3869}" v="453" dt="2025-01-25T18:05:20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964C3-719D-4860-BDE9-27550EF1338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E22B54-CA92-435D-97CC-A5833982B68B}">
      <dgm:prSet/>
      <dgm:spPr/>
      <dgm:t>
        <a:bodyPr/>
        <a:lstStyle/>
        <a:p>
          <a:r>
            <a:rPr lang="en-US" b="1"/>
            <a:t>Resume Analysis</a:t>
          </a:r>
          <a:r>
            <a:rPr lang="en-US"/>
            <a:t>: Extract insights from user resumes or descriptions using AI embeddings.</a:t>
          </a:r>
        </a:p>
      </dgm:t>
    </dgm:pt>
    <dgm:pt modelId="{D2805D40-FFDA-415B-A2D0-92612F7B7E4E}" type="parTrans" cxnId="{E8AE0C65-54A6-44AB-93EE-C778A4DEE040}">
      <dgm:prSet/>
      <dgm:spPr/>
      <dgm:t>
        <a:bodyPr/>
        <a:lstStyle/>
        <a:p>
          <a:endParaRPr lang="en-US"/>
        </a:p>
      </dgm:t>
    </dgm:pt>
    <dgm:pt modelId="{44E6B23E-FBD3-448B-A02A-124B7E83617F}" type="sibTrans" cxnId="{E8AE0C65-54A6-44AB-93EE-C778A4DEE04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1903D7C-756F-4869-87C7-938D573EB4A4}">
      <dgm:prSet/>
      <dgm:spPr/>
      <dgm:t>
        <a:bodyPr/>
        <a:lstStyle/>
        <a:p>
          <a:r>
            <a:rPr lang="en-US" b="1"/>
            <a:t>Career Recommendations</a:t>
          </a:r>
          <a:r>
            <a:rPr lang="en-US"/>
            <a:t>: Match user profiles with suitable job descriptions and recommend relevant career paths.</a:t>
          </a:r>
        </a:p>
      </dgm:t>
    </dgm:pt>
    <dgm:pt modelId="{95F87B9D-790E-4876-9EAB-384767D93033}" type="parTrans" cxnId="{C146C645-A911-4B4B-ACC5-1F25B586E990}">
      <dgm:prSet/>
      <dgm:spPr/>
      <dgm:t>
        <a:bodyPr/>
        <a:lstStyle/>
        <a:p>
          <a:endParaRPr lang="en-US"/>
        </a:p>
      </dgm:t>
    </dgm:pt>
    <dgm:pt modelId="{3F563047-31B7-43AF-8E95-CEA12CF7BDFB}" type="sibTrans" cxnId="{C146C645-A911-4B4B-ACC5-1F25B586E99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3CC4E9-ECEF-4392-9A13-33EDC734551F}">
      <dgm:prSet/>
      <dgm:spPr/>
      <dgm:t>
        <a:bodyPr/>
        <a:lstStyle/>
        <a:p>
          <a:r>
            <a:rPr lang="en-US" b="1"/>
            <a:t>Skill Improvement Suggestions</a:t>
          </a:r>
          <a:r>
            <a:rPr lang="en-US"/>
            <a:t>: Generate a list of skills that the user should acquire to enhance their career prospects.</a:t>
          </a:r>
        </a:p>
      </dgm:t>
    </dgm:pt>
    <dgm:pt modelId="{29756D4F-6A09-4E14-921A-7ACFFB3AB52A}" type="parTrans" cxnId="{B653E98D-8C0A-4CCD-91D0-1C978AC24CAA}">
      <dgm:prSet/>
      <dgm:spPr/>
      <dgm:t>
        <a:bodyPr/>
        <a:lstStyle/>
        <a:p>
          <a:endParaRPr lang="en-US"/>
        </a:p>
      </dgm:t>
    </dgm:pt>
    <dgm:pt modelId="{7689E7AD-FDEC-4BE9-BB29-9661C9CB57E6}" type="sibTrans" cxnId="{B653E98D-8C0A-4CCD-91D0-1C978AC24CA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408C19E-237B-4BBD-A6AD-A634899C00FA}">
      <dgm:prSet/>
      <dgm:spPr/>
      <dgm:t>
        <a:bodyPr/>
        <a:lstStyle/>
        <a:p>
          <a:r>
            <a:rPr lang="en-US" b="1"/>
            <a:t>Interactive and User-Friendly Interface</a:t>
          </a:r>
          <a:r>
            <a:rPr lang="en-US"/>
            <a:t>: Enable users to input their profiles easily through prompts and receive actionable feedback instantly.</a:t>
          </a:r>
        </a:p>
      </dgm:t>
    </dgm:pt>
    <dgm:pt modelId="{4C34A9B5-F581-4BC6-B0EF-0A4F5A1B24EF}" type="parTrans" cxnId="{683EC9F1-61A1-405C-A1F9-954A69EABDA4}">
      <dgm:prSet/>
      <dgm:spPr/>
      <dgm:t>
        <a:bodyPr/>
        <a:lstStyle/>
        <a:p>
          <a:endParaRPr lang="en-US"/>
        </a:p>
      </dgm:t>
    </dgm:pt>
    <dgm:pt modelId="{2931F9BB-2B0D-4C2E-B261-4D7C85424FDB}" type="sibTrans" cxnId="{683EC9F1-61A1-405C-A1F9-954A69EABDA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AE0DE62-FE6B-45DB-90FD-0C69CFC072C8}" type="pres">
      <dgm:prSet presAssocID="{0C3964C3-719D-4860-BDE9-27550EF13389}" presName="Name0" presStyleCnt="0">
        <dgm:presLayoutVars>
          <dgm:animLvl val="lvl"/>
          <dgm:resizeHandles val="exact"/>
        </dgm:presLayoutVars>
      </dgm:prSet>
      <dgm:spPr/>
    </dgm:pt>
    <dgm:pt modelId="{20C36676-61A3-4F82-A317-F7C871D1A336}" type="pres">
      <dgm:prSet presAssocID="{52E22B54-CA92-435D-97CC-A5833982B68B}" presName="compositeNode" presStyleCnt="0">
        <dgm:presLayoutVars>
          <dgm:bulletEnabled val="1"/>
        </dgm:presLayoutVars>
      </dgm:prSet>
      <dgm:spPr/>
    </dgm:pt>
    <dgm:pt modelId="{76A01BF5-B633-4004-98F1-3349966183E7}" type="pres">
      <dgm:prSet presAssocID="{52E22B54-CA92-435D-97CC-A5833982B68B}" presName="bgRect" presStyleLbl="alignNode1" presStyleIdx="0" presStyleCnt="4"/>
      <dgm:spPr/>
    </dgm:pt>
    <dgm:pt modelId="{A2DCD555-CB49-4EF0-ACA7-4E99DE72FF98}" type="pres">
      <dgm:prSet presAssocID="{44E6B23E-FBD3-448B-A02A-124B7E83617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CEEA867-7D22-4C76-BE4C-D1C60F8CBB1F}" type="pres">
      <dgm:prSet presAssocID="{52E22B54-CA92-435D-97CC-A5833982B68B}" presName="nodeRect" presStyleLbl="alignNode1" presStyleIdx="0" presStyleCnt="4">
        <dgm:presLayoutVars>
          <dgm:bulletEnabled val="1"/>
        </dgm:presLayoutVars>
      </dgm:prSet>
      <dgm:spPr/>
    </dgm:pt>
    <dgm:pt modelId="{FF3F2ECD-B922-4F50-8264-544FCFD9D1B3}" type="pres">
      <dgm:prSet presAssocID="{44E6B23E-FBD3-448B-A02A-124B7E83617F}" presName="sibTrans" presStyleCnt="0"/>
      <dgm:spPr/>
    </dgm:pt>
    <dgm:pt modelId="{9766CC92-C1AB-4C75-93F2-14E8BDF90B71}" type="pres">
      <dgm:prSet presAssocID="{C1903D7C-756F-4869-87C7-938D573EB4A4}" presName="compositeNode" presStyleCnt="0">
        <dgm:presLayoutVars>
          <dgm:bulletEnabled val="1"/>
        </dgm:presLayoutVars>
      </dgm:prSet>
      <dgm:spPr/>
    </dgm:pt>
    <dgm:pt modelId="{B173F478-26EF-442D-85DE-4FE69283894D}" type="pres">
      <dgm:prSet presAssocID="{C1903D7C-756F-4869-87C7-938D573EB4A4}" presName="bgRect" presStyleLbl="alignNode1" presStyleIdx="1" presStyleCnt="4"/>
      <dgm:spPr/>
    </dgm:pt>
    <dgm:pt modelId="{D7EA7C4E-A944-49CE-B30A-DFF2AAF901E0}" type="pres">
      <dgm:prSet presAssocID="{3F563047-31B7-43AF-8E95-CEA12CF7BDF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03F9B69-5B07-42F3-8C6A-1C1528AE58AA}" type="pres">
      <dgm:prSet presAssocID="{C1903D7C-756F-4869-87C7-938D573EB4A4}" presName="nodeRect" presStyleLbl="alignNode1" presStyleIdx="1" presStyleCnt="4">
        <dgm:presLayoutVars>
          <dgm:bulletEnabled val="1"/>
        </dgm:presLayoutVars>
      </dgm:prSet>
      <dgm:spPr/>
    </dgm:pt>
    <dgm:pt modelId="{6230283B-49EC-4DB0-A8A1-F95EFD8785F3}" type="pres">
      <dgm:prSet presAssocID="{3F563047-31B7-43AF-8E95-CEA12CF7BDFB}" presName="sibTrans" presStyleCnt="0"/>
      <dgm:spPr/>
    </dgm:pt>
    <dgm:pt modelId="{0E5C14A9-428A-4A10-8E2A-3F93E6097AC1}" type="pres">
      <dgm:prSet presAssocID="{EB3CC4E9-ECEF-4392-9A13-33EDC734551F}" presName="compositeNode" presStyleCnt="0">
        <dgm:presLayoutVars>
          <dgm:bulletEnabled val="1"/>
        </dgm:presLayoutVars>
      </dgm:prSet>
      <dgm:spPr/>
    </dgm:pt>
    <dgm:pt modelId="{0CDCDD99-DFBD-43BB-96DD-04D72DC02074}" type="pres">
      <dgm:prSet presAssocID="{EB3CC4E9-ECEF-4392-9A13-33EDC734551F}" presName="bgRect" presStyleLbl="alignNode1" presStyleIdx="2" presStyleCnt="4"/>
      <dgm:spPr/>
    </dgm:pt>
    <dgm:pt modelId="{922E4DEF-0864-4A8B-9297-EF6FFD1CFC37}" type="pres">
      <dgm:prSet presAssocID="{7689E7AD-FDEC-4BE9-BB29-9661C9CB57E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22B912-B32B-48AF-8822-74BD67A0E68B}" type="pres">
      <dgm:prSet presAssocID="{EB3CC4E9-ECEF-4392-9A13-33EDC734551F}" presName="nodeRect" presStyleLbl="alignNode1" presStyleIdx="2" presStyleCnt="4">
        <dgm:presLayoutVars>
          <dgm:bulletEnabled val="1"/>
        </dgm:presLayoutVars>
      </dgm:prSet>
      <dgm:spPr/>
    </dgm:pt>
    <dgm:pt modelId="{E1E82560-1B8C-4F43-BA38-B80441C2537D}" type="pres">
      <dgm:prSet presAssocID="{7689E7AD-FDEC-4BE9-BB29-9661C9CB57E6}" presName="sibTrans" presStyleCnt="0"/>
      <dgm:spPr/>
    </dgm:pt>
    <dgm:pt modelId="{45E0FAF8-F6F3-4998-842F-28A82FF72215}" type="pres">
      <dgm:prSet presAssocID="{4408C19E-237B-4BBD-A6AD-A634899C00FA}" presName="compositeNode" presStyleCnt="0">
        <dgm:presLayoutVars>
          <dgm:bulletEnabled val="1"/>
        </dgm:presLayoutVars>
      </dgm:prSet>
      <dgm:spPr/>
    </dgm:pt>
    <dgm:pt modelId="{8A75491B-32F0-4DE9-A26A-D5BD3C73B376}" type="pres">
      <dgm:prSet presAssocID="{4408C19E-237B-4BBD-A6AD-A634899C00FA}" presName="bgRect" presStyleLbl="alignNode1" presStyleIdx="3" presStyleCnt="4"/>
      <dgm:spPr/>
    </dgm:pt>
    <dgm:pt modelId="{5D711CCA-0051-4A07-9329-7DD0F7F103AA}" type="pres">
      <dgm:prSet presAssocID="{2931F9BB-2B0D-4C2E-B261-4D7C85424FD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9BEDF33-3FE4-4A60-99B6-55A18AD526B1}" type="pres">
      <dgm:prSet presAssocID="{4408C19E-237B-4BBD-A6AD-A634899C00F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CDF610A-7FF0-4A75-BAAB-EFF5725D8C39}" type="presOf" srcId="{4408C19E-237B-4BBD-A6AD-A634899C00FA}" destId="{8A75491B-32F0-4DE9-A26A-D5BD3C73B376}" srcOrd="0" destOrd="0" presId="urn:microsoft.com/office/officeart/2016/7/layout/LinearBlockProcessNumbered"/>
    <dgm:cxn modelId="{022F2414-9502-470C-B6D7-909EBA21FC3C}" type="presOf" srcId="{EB3CC4E9-ECEF-4392-9A13-33EDC734551F}" destId="{0CDCDD99-DFBD-43BB-96DD-04D72DC02074}" srcOrd="0" destOrd="0" presId="urn:microsoft.com/office/officeart/2016/7/layout/LinearBlockProcessNumbered"/>
    <dgm:cxn modelId="{E8AE0C65-54A6-44AB-93EE-C778A4DEE040}" srcId="{0C3964C3-719D-4860-BDE9-27550EF13389}" destId="{52E22B54-CA92-435D-97CC-A5833982B68B}" srcOrd="0" destOrd="0" parTransId="{D2805D40-FFDA-415B-A2D0-92612F7B7E4E}" sibTransId="{44E6B23E-FBD3-448B-A02A-124B7E83617F}"/>
    <dgm:cxn modelId="{C146C645-A911-4B4B-ACC5-1F25B586E990}" srcId="{0C3964C3-719D-4860-BDE9-27550EF13389}" destId="{C1903D7C-756F-4869-87C7-938D573EB4A4}" srcOrd="1" destOrd="0" parTransId="{95F87B9D-790E-4876-9EAB-384767D93033}" sibTransId="{3F563047-31B7-43AF-8E95-CEA12CF7BDFB}"/>
    <dgm:cxn modelId="{980EEE70-A587-4F38-8069-E2A592E721A7}" type="presOf" srcId="{C1903D7C-756F-4869-87C7-938D573EB4A4}" destId="{B173F478-26EF-442D-85DE-4FE69283894D}" srcOrd="0" destOrd="0" presId="urn:microsoft.com/office/officeart/2016/7/layout/LinearBlockProcessNumbered"/>
    <dgm:cxn modelId="{D2AD8378-F89D-479F-B7C7-D2E9729E62AE}" type="presOf" srcId="{0C3964C3-719D-4860-BDE9-27550EF13389}" destId="{EAE0DE62-FE6B-45DB-90FD-0C69CFC072C8}" srcOrd="0" destOrd="0" presId="urn:microsoft.com/office/officeart/2016/7/layout/LinearBlockProcessNumbered"/>
    <dgm:cxn modelId="{1BBFC75A-F72D-4EFF-AE62-4E77E56EDE7B}" type="presOf" srcId="{7689E7AD-FDEC-4BE9-BB29-9661C9CB57E6}" destId="{922E4DEF-0864-4A8B-9297-EF6FFD1CFC37}" srcOrd="0" destOrd="0" presId="urn:microsoft.com/office/officeart/2016/7/layout/LinearBlockProcessNumbered"/>
    <dgm:cxn modelId="{61AEFD89-3078-408B-AC7B-27F51AF45454}" type="presOf" srcId="{C1903D7C-756F-4869-87C7-938D573EB4A4}" destId="{D03F9B69-5B07-42F3-8C6A-1C1528AE58AA}" srcOrd="1" destOrd="0" presId="urn:microsoft.com/office/officeart/2016/7/layout/LinearBlockProcessNumbered"/>
    <dgm:cxn modelId="{B653E98D-8C0A-4CCD-91D0-1C978AC24CAA}" srcId="{0C3964C3-719D-4860-BDE9-27550EF13389}" destId="{EB3CC4E9-ECEF-4392-9A13-33EDC734551F}" srcOrd="2" destOrd="0" parTransId="{29756D4F-6A09-4E14-921A-7ACFFB3AB52A}" sibTransId="{7689E7AD-FDEC-4BE9-BB29-9661C9CB57E6}"/>
    <dgm:cxn modelId="{F398E8BC-91DE-4364-A47D-FF17E630739F}" type="presOf" srcId="{2931F9BB-2B0D-4C2E-B261-4D7C85424FDB}" destId="{5D711CCA-0051-4A07-9329-7DD0F7F103AA}" srcOrd="0" destOrd="0" presId="urn:microsoft.com/office/officeart/2016/7/layout/LinearBlockProcessNumbered"/>
    <dgm:cxn modelId="{6E4E91C7-2258-4250-BA08-BAD4225C451A}" type="presOf" srcId="{4408C19E-237B-4BBD-A6AD-A634899C00FA}" destId="{29BEDF33-3FE4-4A60-99B6-55A18AD526B1}" srcOrd="1" destOrd="0" presId="urn:microsoft.com/office/officeart/2016/7/layout/LinearBlockProcessNumbered"/>
    <dgm:cxn modelId="{CDAA98CC-C1CF-4733-979A-B098514EDE0B}" type="presOf" srcId="{52E22B54-CA92-435D-97CC-A5833982B68B}" destId="{76A01BF5-B633-4004-98F1-3349966183E7}" srcOrd="0" destOrd="0" presId="urn:microsoft.com/office/officeart/2016/7/layout/LinearBlockProcessNumbered"/>
    <dgm:cxn modelId="{C836BED0-72CB-4731-9D2A-F1495C5043D3}" type="presOf" srcId="{52E22B54-CA92-435D-97CC-A5833982B68B}" destId="{ACEEA867-7D22-4C76-BE4C-D1C60F8CBB1F}" srcOrd="1" destOrd="0" presId="urn:microsoft.com/office/officeart/2016/7/layout/LinearBlockProcessNumbered"/>
    <dgm:cxn modelId="{B63371D2-F7BD-485E-B1CA-F2A59E796349}" type="presOf" srcId="{3F563047-31B7-43AF-8E95-CEA12CF7BDFB}" destId="{D7EA7C4E-A944-49CE-B30A-DFF2AAF901E0}" srcOrd="0" destOrd="0" presId="urn:microsoft.com/office/officeart/2016/7/layout/LinearBlockProcessNumbered"/>
    <dgm:cxn modelId="{BBF9A7E7-D365-4BBF-8820-D51581F0986D}" type="presOf" srcId="{EB3CC4E9-ECEF-4392-9A13-33EDC734551F}" destId="{1522B912-B32B-48AF-8822-74BD67A0E68B}" srcOrd="1" destOrd="0" presId="urn:microsoft.com/office/officeart/2016/7/layout/LinearBlockProcessNumbered"/>
    <dgm:cxn modelId="{683EC9F1-61A1-405C-A1F9-954A69EABDA4}" srcId="{0C3964C3-719D-4860-BDE9-27550EF13389}" destId="{4408C19E-237B-4BBD-A6AD-A634899C00FA}" srcOrd="3" destOrd="0" parTransId="{4C34A9B5-F581-4BC6-B0EF-0A4F5A1B24EF}" sibTransId="{2931F9BB-2B0D-4C2E-B261-4D7C85424FDB}"/>
    <dgm:cxn modelId="{8CF2F7FB-1BFA-499C-9C93-32AC7F302FFA}" type="presOf" srcId="{44E6B23E-FBD3-448B-A02A-124B7E83617F}" destId="{A2DCD555-CB49-4EF0-ACA7-4E99DE72FF98}" srcOrd="0" destOrd="0" presId="urn:microsoft.com/office/officeart/2016/7/layout/LinearBlockProcessNumbered"/>
    <dgm:cxn modelId="{1F696FD8-E65A-4DFD-8DA1-9B43AB1C915D}" type="presParOf" srcId="{EAE0DE62-FE6B-45DB-90FD-0C69CFC072C8}" destId="{20C36676-61A3-4F82-A317-F7C871D1A336}" srcOrd="0" destOrd="0" presId="urn:microsoft.com/office/officeart/2016/7/layout/LinearBlockProcessNumbered"/>
    <dgm:cxn modelId="{996D0D1C-2A13-4B68-BAA8-D86FBF8389B2}" type="presParOf" srcId="{20C36676-61A3-4F82-A317-F7C871D1A336}" destId="{76A01BF5-B633-4004-98F1-3349966183E7}" srcOrd="0" destOrd="0" presId="urn:microsoft.com/office/officeart/2016/7/layout/LinearBlockProcessNumbered"/>
    <dgm:cxn modelId="{85F010AE-65D3-47CD-9EA7-8D231C727B6B}" type="presParOf" srcId="{20C36676-61A3-4F82-A317-F7C871D1A336}" destId="{A2DCD555-CB49-4EF0-ACA7-4E99DE72FF98}" srcOrd="1" destOrd="0" presId="urn:microsoft.com/office/officeart/2016/7/layout/LinearBlockProcessNumbered"/>
    <dgm:cxn modelId="{9873F68C-2B0C-4036-B883-EA4F51AB08BB}" type="presParOf" srcId="{20C36676-61A3-4F82-A317-F7C871D1A336}" destId="{ACEEA867-7D22-4C76-BE4C-D1C60F8CBB1F}" srcOrd="2" destOrd="0" presId="urn:microsoft.com/office/officeart/2016/7/layout/LinearBlockProcessNumbered"/>
    <dgm:cxn modelId="{A5560C6D-3252-4341-8A85-AAB29F7759C0}" type="presParOf" srcId="{EAE0DE62-FE6B-45DB-90FD-0C69CFC072C8}" destId="{FF3F2ECD-B922-4F50-8264-544FCFD9D1B3}" srcOrd="1" destOrd="0" presId="urn:microsoft.com/office/officeart/2016/7/layout/LinearBlockProcessNumbered"/>
    <dgm:cxn modelId="{80B20324-667F-4234-AE7E-FB12745E855B}" type="presParOf" srcId="{EAE0DE62-FE6B-45DB-90FD-0C69CFC072C8}" destId="{9766CC92-C1AB-4C75-93F2-14E8BDF90B71}" srcOrd="2" destOrd="0" presId="urn:microsoft.com/office/officeart/2016/7/layout/LinearBlockProcessNumbered"/>
    <dgm:cxn modelId="{E96B8899-BEF3-4B2C-AEF0-052B3C1823A7}" type="presParOf" srcId="{9766CC92-C1AB-4C75-93F2-14E8BDF90B71}" destId="{B173F478-26EF-442D-85DE-4FE69283894D}" srcOrd="0" destOrd="0" presId="urn:microsoft.com/office/officeart/2016/7/layout/LinearBlockProcessNumbered"/>
    <dgm:cxn modelId="{BC6A9436-BED9-476D-8E08-EB4D96AC0C57}" type="presParOf" srcId="{9766CC92-C1AB-4C75-93F2-14E8BDF90B71}" destId="{D7EA7C4E-A944-49CE-B30A-DFF2AAF901E0}" srcOrd="1" destOrd="0" presId="urn:microsoft.com/office/officeart/2016/7/layout/LinearBlockProcessNumbered"/>
    <dgm:cxn modelId="{17C10C63-F0CA-4EB6-B8AA-0ECFD125382E}" type="presParOf" srcId="{9766CC92-C1AB-4C75-93F2-14E8BDF90B71}" destId="{D03F9B69-5B07-42F3-8C6A-1C1528AE58AA}" srcOrd="2" destOrd="0" presId="urn:microsoft.com/office/officeart/2016/7/layout/LinearBlockProcessNumbered"/>
    <dgm:cxn modelId="{D57617AF-66D9-4DEB-A7CE-8186A320B0E5}" type="presParOf" srcId="{EAE0DE62-FE6B-45DB-90FD-0C69CFC072C8}" destId="{6230283B-49EC-4DB0-A8A1-F95EFD8785F3}" srcOrd="3" destOrd="0" presId="urn:microsoft.com/office/officeart/2016/7/layout/LinearBlockProcessNumbered"/>
    <dgm:cxn modelId="{B2001983-E731-4573-96AF-4FB2680CCF3C}" type="presParOf" srcId="{EAE0DE62-FE6B-45DB-90FD-0C69CFC072C8}" destId="{0E5C14A9-428A-4A10-8E2A-3F93E6097AC1}" srcOrd="4" destOrd="0" presId="urn:microsoft.com/office/officeart/2016/7/layout/LinearBlockProcessNumbered"/>
    <dgm:cxn modelId="{8B18C21C-228A-4B42-AA0C-9F9119B719EF}" type="presParOf" srcId="{0E5C14A9-428A-4A10-8E2A-3F93E6097AC1}" destId="{0CDCDD99-DFBD-43BB-96DD-04D72DC02074}" srcOrd="0" destOrd="0" presId="urn:microsoft.com/office/officeart/2016/7/layout/LinearBlockProcessNumbered"/>
    <dgm:cxn modelId="{F15B9304-72B5-402C-86AA-66F05B59573F}" type="presParOf" srcId="{0E5C14A9-428A-4A10-8E2A-3F93E6097AC1}" destId="{922E4DEF-0864-4A8B-9297-EF6FFD1CFC37}" srcOrd="1" destOrd="0" presId="urn:microsoft.com/office/officeart/2016/7/layout/LinearBlockProcessNumbered"/>
    <dgm:cxn modelId="{52E75D8B-23F6-4EB9-94A6-4547563749C8}" type="presParOf" srcId="{0E5C14A9-428A-4A10-8E2A-3F93E6097AC1}" destId="{1522B912-B32B-48AF-8822-74BD67A0E68B}" srcOrd="2" destOrd="0" presId="urn:microsoft.com/office/officeart/2016/7/layout/LinearBlockProcessNumbered"/>
    <dgm:cxn modelId="{27903260-F1BF-43E8-B7FD-207F46F408CD}" type="presParOf" srcId="{EAE0DE62-FE6B-45DB-90FD-0C69CFC072C8}" destId="{E1E82560-1B8C-4F43-BA38-B80441C2537D}" srcOrd="5" destOrd="0" presId="urn:microsoft.com/office/officeart/2016/7/layout/LinearBlockProcessNumbered"/>
    <dgm:cxn modelId="{7F977791-6FD6-47D1-BB14-53DFE85629AB}" type="presParOf" srcId="{EAE0DE62-FE6B-45DB-90FD-0C69CFC072C8}" destId="{45E0FAF8-F6F3-4998-842F-28A82FF72215}" srcOrd="6" destOrd="0" presId="urn:microsoft.com/office/officeart/2016/7/layout/LinearBlockProcessNumbered"/>
    <dgm:cxn modelId="{726942CC-DE6E-4194-AF91-00C10B97058A}" type="presParOf" srcId="{45E0FAF8-F6F3-4998-842F-28A82FF72215}" destId="{8A75491B-32F0-4DE9-A26A-D5BD3C73B376}" srcOrd="0" destOrd="0" presId="urn:microsoft.com/office/officeart/2016/7/layout/LinearBlockProcessNumbered"/>
    <dgm:cxn modelId="{67106CE7-A9E2-4FB0-A2E7-21E888094ECE}" type="presParOf" srcId="{45E0FAF8-F6F3-4998-842F-28A82FF72215}" destId="{5D711CCA-0051-4A07-9329-7DD0F7F103AA}" srcOrd="1" destOrd="0" presId="urn:microsoft.com/office/officeart/2016/7/layout/LinearBlockProcessNumbered"/>
    <dgm:cxn modelId="{93A51D1C-FFB9-4FA7-B3C2-830B17049D70}" type="presParOf" srcId="{45E0FAF8-F6F3-4998-842F-28A82FF72215}" destId="{29BEDF33-3FE4-4A60-99B6-55A18AD526B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1BF5-B633-4004-98F1-3349966183E7}">
      <dsp:nvSpPr>
        <dsp:cNvPr id="0" name=""/>
        <dsp:cNvSpPr/>
      </dsp:nvSpPr>
      <dsp:spPr>
        <a:xfrm>
          <a:off x="205" y="690763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Resume Analysis</a:t>
          </a:r>
          <a:r>
            <a:rPr lang="en-US" sz="1400" kern="1200"/>
            <a:t>: Extract insights from user resumes or descriptions using AI embeddings.</a:t>
          </a:r>
        </a:p>
      </dsp:txBody>
      <dsp:txXfrm>
        <a:off x="205" y="1881162"/>
        <a:ext cx="2479997" cy="1785598"/>
      </dsp:txXfrm>
    </dsp:sp>
    <dsp:sp modelId="{A2DCD555-CB49-4EF0-ACA7-4E99DE72FF98}">
      <dsp:nvSpPr>
        <dsp:cNvPr id="0" name=""/>
        <dsp:cNvSpPr/>
      </dsp:nvSpPr>
      <dsp:spPr>
        <a:xfrm>
          <a:off x="205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90763"/>
        <a:ext cx="2479997" cy="1190398"/>
      </dsp:txXfrm>
    </dsp:sp>
    <dsp:sp modelId="{B173F478-26EF-442D-85DE-4FE69283894D}">
      <dsp:nvSpPr>
        <dsp:cNvPr id="0" name=""/>
        <dsp:cNvSpPr/>
      </dsp:nvSpPr>
      <dsp:spPr>
        <a:xfrm>
          <a:off x="2678602" y="690763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Career Recommendations</a:t>
          </a:r>
          <a:r>
            <a:rPr lang="en-US" sz="1400" kern="1200"/>
            <a:t>: Match user profiles with suitable job descriptions and recommend relevant career paths.</a:t>
          </a:r>
        </a:p>
      </dsp:txBody>
      <dsp:txXfrm>
        <a:off x="2678602" y="1881162"/>
        <a:ext cx="2479997" cy="1785598"/>
      </dsp:txXfrm>
    </dsp:sp>
    <dsp:sp modelId="{D7EA7C4E-A944-49CE-B30A-DFF2AAF901E0}">
      <dsp:nvSpPr>
        <dsp:cNvPr id="0" name=""/>
        <dsp:cNvSpPr/>
      </dsp:nvSpPr>
      <dsp:spPr>
        <a:xfrm>
          <a:off x="2678602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90763"/>
        <a:ext cx="2479997" cy="1190398"/>
      </dsp:txXfrm>
    </dsp:sp>
    <dsp:sp modelId="{0CDCDD99-DFBD-43BB-96DD-04D72DC02074}">
      <dsp:nvSpPr>
        <dsp:cNvPr id="0" name=""/>
        <dsp:cNvSpPr/>
      </dsp:nvSpPr>
      <dsp:spPr>
        <a:xfrm>
          <a:off x="5356999" y="690763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Skill Improvement Suggestions</a:t>
          </a:r>
          <a:r>
            <a:rPr lang="en-US" sz="1400" kern="1200"/>
            <a:t>: Generate a list of skills that the user should acquire to enhance their career prospects.</a:t>
          </a:r>
        </a:p>
      </dsp:txBody>
      <dsp:txXfrm>
        <a:off x="5356999" y="1881162"/>
        <a:ext cx="2479997" cy="1785598"/>
      </dsp:txXfrm>
    </dsp:sp>
    <dsp:sp modelId="{922E4DEF-0864-4A8B-9297-EF6FFD1CFC37}">
      <dsp:nvSpPr>
        <dsp:cNvPr id="0" name=""/>
        <dsp:cNvSpPr/>
      </dsp:nvSpPr>
      <dsp:spPr>
        <a:xfrm>
          <a:off x="5356999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90763"/>
        <a:ext cx="2479997" cy="1190398"/>
      </dsp:txXfrm>
    </dsp:sp>
    <dsp:sp modelId="{8A75491B-32F0-4DE9-A26A-D5BD3C73B376}">
      <dsp:nvSpPr>
        <dsp:cNvPr id="0" name=""/>
        <dsp:cNvSpPr/>
      </dsp:nvSpPr>
      <dsp:spPr>
        <a:xfrm>
          <a:off x="8035397" y="690763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Interactive and User-Friendly Interface</a:t>
          </a:r>
          <a:r>
            <a:rPr lang="en-US" sz="1400" kern="1200"/>
            <a:t>: Enable users to input their profiles easily through prompts and receive actionable feedback instantly.</a:t>
          </a:r>
        </a:p>
      </dsp:txBody>
      <dsp:txXfrm>
        <a:off x="8035397" y="1881162"/>
        <a:ext cx="2479997" cy="1785598"/>
      </dsp:txXfrm>
    </dsp:sp>
    <dsp:sp modelId="{5D711CCA-0051-4A07-9329-7DD0F7F103AA}">
      <dsp:nvSpPr>
        <dsp:cNvPr id="0" name=""/>
        <dsp:cNvSpPr/>
      </dsp:nvSpPr>
      <dsp:spPr>
        <a:xfrm>
          <a:off x="8035397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90763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22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2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bot using a laptop sitting on a blue chair">
            <a:extLst>
              <a:ext uri="{FF2B5EF4-FFF2-40B4-BE49-F238E27FC236}">
                <a16:creationId xmlns:a16="http://schemas.microsoft.com/office/drawing/2014/main" id="{9647179F-7621-53A9-A0E8-47039E9F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AI POWERED CARRER MENTOR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24D5886E-B441-18F0-B098-896770FB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19" r="-2" b="1723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AB042-DE43-2E7D-8E5B-2B7ADC80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632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F935A-0297-E908-780B-79F0C384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905C-3816-7161-040F-BC91E23C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>
                <a:ea typeface="+mn-lt"/>
                <a:cs typeface="+mn-lt"/>
              </a:rPr>
              <a:t>In today's competitive job market, individuals often struggle to identify the right career path, improve their skills, or find relevant job opportunities that match their expertise. Traditional career counseling methods are time-consuming, expensive, and lack personalization.This project aims to address these challenges by building a career mentoring tool that leverages generative AI to: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US" sz="1900">
                <a:ea typeface="+mn-lt"/>
                <a:cs typeface="+mn-lt"/>
              </a:rPr>
              <a:t>Analyze user-provided skill sets or resumes.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US" sz="1900">
                <a:ea typeface="+mn-lt"/>
                <a:cs typeface="+mn-lt"/>
              </a:rPr>
              <a:t>Identify suitable career paths and job roles.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US" sz="1900">
                <a:ea typeface="+mn-lt"/>
                <a:cs typeface="+mn-lt"/>
              </a:rPr>
              <a:t>Recommend top skills to learn for career growth.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US" sz="1900">
                <a:ea typeface="+mn-lt"/>
                <a:cs typeface="+mn-lt"/>
              </a:rPr>
              <a:t>Provide real-time insights and actionable recommendations to enhance employability.</a:t>
            </a: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97171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FFD26A55-DCDC-778A-0AF0-127D54C2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46" r="15819" b="4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68C7-07EF-549D-682B-A64F4792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8485-9635-6BCF-9B61-546813F3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To develop an AI-powered application that analyzes a user's resume or skill set, recommends relevant career paths, suggests job opportunities, and provides personalized skill improvement advice using state-of-the-art AI models like Cohere.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0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8A7ED-7B43-B449-4FE2-A78370AE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23E776-4496-E0B3-2BB6-6E7A61480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1659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75617-F641-E5EE-27D7-D8449655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4B21-5DEE-C483-29CF-93D1B8A2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arenR"/>
            </a:pPr>
            <a:r>
              <a:rPr lang="en-US" sz="1800"/>
              <a:t>Installing python libraries like flask and pandas and api coehere and importing them in the system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DB126A3-10CE-B166-BC47-DD077AFB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7" y="2734056"/>
            <a:ext cx="961065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0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8897-CFCD-81A1-FAB2-EDB9DA34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3F6B-9290-6BFC-1BE0-7F4576CD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2) Inputting sample job postings and using embedding function to analyzing the resume skill set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89527E9-D92F-2860-773E-46C7A44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93" y="2700926"/>
            <a:ext cx="8359546" cy="38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564-543F-0C91-9BAB-F1E0B515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7C3E-6555-600E-FE76-A2E20FD4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Using functions to suggest skills using api model "x-large nightly"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8EE9949-47D0-075B-7128-D90901AD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303681"/>
            <a:ext cx="11164824" cy="23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5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556D-7199-BEFE-4BC8-845D81F9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1F82-AA90-9516-9949-AD948BDF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Using basics of prompt engineering to allow user to input their resume skill set and get  recommended job options and further skills they can learn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05431C7-317D-A2EC-8492-028A763A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92" y="625683"/>
            <a:ext cx="6185271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632D-98EF-774C-9151-118B5424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RESULT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3DEB67-8650-4757-8265-3165B7ED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246194"/>
            <a:ext cx="11420856" cy="388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399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C2431"/>
      </a:dk2>
      <a:lt2>
        <a:srgbClr val="F3F0F1"/>
      </a:lt2>
      <a:accent1>
        <a:srgbClr val="45B199"/>
      </a:accent1>
      <a:accent2>
        <a:srgbClr val="3B9AB1"/>
      </a:accent2>
      <a:accent3>
        <a:srgbClr val="4D7BC3"/>
      </a:accent3>
      <a:accent4>
        <a:srgbClr val="4643B5"/>
      </a:accent4>
      <a:accent5>
        <a:srgbClr val="814DC3"/>
      </a:accent5>
      <a:accent6>
        <a:srgbClr val="A13BB1"/>
      </a:accent6>
      <a:hlink>
        <a:srgbClr val="78943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AI POWERED CARRER MENTOR</vt:lpstr>
      <vt:lpstr>PROBLEM STATEMENT</vt:lpstr>
      <vt:lpstr>OBJECTIVE</vt:lpstr>
      <vt:lpstr>FEATURES</vt:lpstr>
      <vt:lpstr>METHODOLOGY</vt:lpstr>
      <vt:lpstr>METHODOLOGY</vt:lpstr>
      <vt:lpstr>METHODOLOGY</vt:lpstr>
      <vt:lpstr>METHODOLOGY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2025-01-25T17:36:28Z</dcterms:created>
  <dcterms:modified xsi:type="dcterms:W3CDTF">2025-01-25T18:06:31Z</dcterms:modified>
</cp:coreProperties>
</file>