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7" r:id="rId3"/>
    <p:sldId id="479" r:id="rId4"/>
    <p:sldId id="359" r:id="rId5"/>
    <p:sldId id="404" r:id="rId6"/>
    <p:sldId id="407" r:id="rId7"/>
    <p:sldId id="385" r:id="rId8"/>
    <p:sldId id="406" r:id="rId9"/>
    <p:sldId id="405" r:id="rId11"/>
    <p:sldId id="386" r:id="rId12"/>
    <p:sldId id="387" r:id="rId13"/>
    <p:sldId id="388" r:id="rId14"/>
    <p:sldId id="391" r:id="rId15"/>
    <p:sldId id="390" r:id="rId16"/>
    <p:sldId id="402" r:id="rId17"/>
    <p:sldId id="4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s.statcounter.com/os-market-share/mobile/worldwide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  <a:endParaRPr lang="en-IN" sz="4800" b="1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Associate Professor 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(Cyber Security and Digital Forensics)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Institute of Forensic Science 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94472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Linux kernel: 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level of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device hardware and the upper layers.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contains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 to understand the hardware instruction.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drivers in the kernel control the underlying hardware.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preceding figure, the kernel contains drivers related to Wi-Fi, Bluetooth, USB, audio, display, and so on.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management, memory management, security, and networking, are managed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Linux kernel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top of Linux kernel are Android's native libraries.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with the help of these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that the device handles different types of data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libraries are written in the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or C++ programming languages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are specific to a particular hardware.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media framework library supports the recording and playback of audio, video and picture formats.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Dalvik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machine: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Run Time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1670" y="1142984"/>
            <a:ext cx="47863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7072330" y="2928934"/>
            <a:ext cx="1143008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.Class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572396" y="3643314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13274" y="4099238"/>
            <a:ext cx="1887882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dex</a:t>
            </a:r>
            <a:r>
              <a:rPr lang="en-IN" dirty="0"/>
              <a:t> </a:t>
            </a:r>
            <a:endParaRPr lang="en-IN" dirty="0"/>
          </a:p>
          <a:p>
            <a:pPr algn="ctr"/>
            <a:r>
              <a:rPr lang="en-IN" dirty="0" err="1"/>
              <a:t>Dalvik</a:t>
            </a:r>
            <a:r>
              <a:rPr lang="en-IN" dirty="0"/>
              <a:t> Executable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Dalvik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 code : 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Dalvik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 code is an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byte code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low-memory and low-processing environments.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note that JVM's byte code consists of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.class files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the number of Java files that are present in an application,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Dalvik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 code is composed of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.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439880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sandboxing : 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Android security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285860"/>
            <a:ext cx="68773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214414" y="5943834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Two applications on different processes on with different UID's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426232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sandboxing :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isolate applications from each other, Android takes advantage of the Linux user-based protection model.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Linux systems, each user is assigned a unique user ID (UID) and users are segregated so that one user does not access the data of another user.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under a particular user are run with the same privileges. Similarly, each Android application is assigned a UID and is run as a separate process. 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sandboxing is done at the kernel level. it applies to both native applications and OS applications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Android security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I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Android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Architecture 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Run Time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Session - I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214422"/>
            <a:ext cx="8546121" cy="546732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Security Pen-Testing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Security Pen-Testing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86578" y="1500174"/>
            <a:ext cx="1500198" cy="177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714752"/>
            <a:ext cx="2085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</a:rPr>
              <a:t>Reference </a:t>
            </a:r>
            <a:endParaRPr lang="en-IN" sz="4400" b="1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3436155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14554"/>
            <a:ext cx="3328985" cy="41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34396"/>
            <a:ext cx="8546121" cy="582893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Mobile Operating System Market Share Worldwide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5275" y="595230"/>
            <a:ext cx="8848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00034" y="5643578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Ref: https://gs.statcounter.com/os-market-share/mobile/worldwide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34396"/>
            <a:ext cx="8546121" cy="582893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 is an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operating system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and </a:t>
            </a:r>
            <a:r>
              <a:rPr lang="en-US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interface for mobile devices such as Smartphone (Touch Screen Devices who supports Android OS) as well for Tablets too.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was developed by the Open Handset Alliance 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(OHA)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led by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Open Handset Alliance (OHA) is a consortium of multiple companies like Samsung, Sony, Intel and many more to provide services and deploy handsets using the android platform.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Introduction to  Android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34396"/>
            <a:ext cx="8546121" cy="582893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2007, Google released a first beta version of the Android Software Development Kit (SDK) and the first commercial version of Android 1.0 (with name Alpha), was released in September 2008.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2012, Google released another version of android, 4.1 Jelly Bean.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2014, Google announced another Latest Version, 5.0 Lollipop.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release10/August 3, 2020 and on the way to release Android 11.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Introduction to  Android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operating system (desktop or mobile) takes responsibility for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resources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and provides a way for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talk to hardware or physical components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accomplish certain tasks.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manage mobile phones, manages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processes, enforces security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takes care of networking issues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94472"/>
            <a:ext cx="8546121" cy="5467320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Android operating system consists of a stack of layers running on top of each other.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1357298"/>
            <a:ext cx="7643866" cy="518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3792</Words>
  <Application>WPS Presentation</Application>
  <PresentationFormat>On-screen Show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prati</cp:lastModifiedBy>
  <cp:revision>537</cp:revision>
  <dcterms:created xsi:type="dcterms:W3CDTF">2018-03-30T10:15:00Z</dcterms:created>
  <dcterms:modified xsi:type="dcterms:W3CDTF">2022-06-17T07:07:54Z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D3BABF26B78446BA8AE951E2CC982A4F</vt:lpwstr>
  </property>
  <property fmtid="{D5CDD505-2E9C-101B-9397-08002B2CF9AE}" pid="3" name="KSOProductBuildVer">
    <vt:lpwstr>1033-11.2.0.11156</vt:lpwstr>
  </property>
</Properties>
</file>