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57" r:id="rId3"/>
    <p:sldId id="408" r:id="rId4"/>
    <p:sldId id="427" r:id="rId5"/>
    <p:sldId id="413" r:id="rId6"/>
    <p:sldId id="421" r:id="rId7"/>
    <p:sldId id="422" r:id="rId8"/>
    <p:sldId id="428" r:id="rId9"/>
    <p:sldId id="417" r:id="rId10"/>
    <p:sldId id="423" r:id="rId11"/>
    <p:sldId id="424" r:id="rId12"/>
    <p:sldId id="418" r:id="rId13"/>
    <p:sldId id="419" r:id="rId14"/>
    <p:sldId id="420" r:id="rId15"/>
    <p:sldId id="429" r:id="rId16"/>
    <p:sldId id="430" r:id="rId17"/>
    <p:sldId id="432" r:id="rId18"/>
    <p:sldId id="433" r:id="rId19"/>
    <p:sldId id="392" r:id="rId20"/>
    <p:sldId id="435" r:id="rId21"/>
    <p:sldId id="436" r:id="rId22"/>
    <p:sldId id="43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developer.android.com/guide/topics/resources/providing-resources" TargetMode="Externa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  <a:endParaRPr lang="en-IN" sz="4800" b="1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39300" y="3083867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Manifest file is required to declare the following:</a:t>
            </a:r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app's package name, which usually matches your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code's namespace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The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build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use this to determine the location of code entities when building your project.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app needs in order to access protected parts of the system or other apps.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manifest file is also where you can declare what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hardware or software features your app requires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thus, which types of devices your app is compatible with.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</a:t>
            </a:r>
            <a:endParaRPr lang="fr-CA" sz="2400" b="1" dirty="0" smtClean="0"/>
          </a:p>
          <a:p>
            <a:pPr algn="ctr"/>
            <a:r>
              <a:rPr lang="en-US" sz="2400" b="1" dirty="0" smtClean="0"/>
              <a:t>App Manifest Overview</a:t>
            </a:r>
            <a:endParaRPr lang="en-US" sz="2400" b="1" dirty="0" smtClean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discussed – with empty activity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Example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1604" y="1928802"/>
            <a:ext cx="535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>
            <a:off x="5500694" y="3500438"/>
            <a:ext cx="19288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20738" y="4214818"/>
            <a:ext cx="133727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29520" y="3357562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6858016" y="4000504"/>
            <a:ext cx="2143140" cy="642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2 - Which other tag we can use here?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857620" y="514351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&lt;activity&gt;elements for activities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&lt;service&gt; elements for services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&lt;receiver&gt; elements for broadcast receivers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&lt;provider&gt; elements for content providers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discussed – with one activity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Example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42" y="1928802"/>
            <a:ext cx="542925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discussed – with one activity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list of tags which you will use in your manifest file to specify different Android application components −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&lt;activity&gt;elements for activities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&lt;service&gt; elements for services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&lt;receiver&gt; elements for broadcast receivers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&lt;provider&gt; elements for content providers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Android Application Component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0429" y="671896"/>
            <a:ext cx="5286413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are the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files and static content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your code uses, such as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bitmaps, layout definitions, user interface strings,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animation instructions, and more.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/Bitmap files (.</a:t>
            </a: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.9.png, .jpg, .gif) 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layout/XML files that define a user interface layout.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menu/XML files that define app menus, such as an Options Menu, Context Menu, or Sub Menu.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values/XML files that contain simple values, such as strings, integers, and colors.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App resources overview</a:t>
            </a:r>
            <a:endParaRPr lang="en-US" sz="2400" b="1" dirty="0" smtClean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1071546"/>
            <a:ext cx="350046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785786" y="6143644"/>
            <a:ext cx="7715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2"/>
              </a:rPr>
              <a:t>Ref: https://developer.android.com/guide/topics/resources/providing-resources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7" y="671896"/>
            <a:ext cx="8001056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activity represents a single screen with a user interface just like window or frame.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Activity</a:t>
            </a:r>
            <a:endParaRPr lang="en-US" sz="2400" b="1" dirty="0" smtClean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1928802"/>
            <a:ext cx="766979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7" y="671896"/>
            <a:ext cx="8001056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activity represents a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screen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just like window or frame.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can have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activities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without any restrictions. 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activity you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your application must be declared in your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 file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main activity for your app must be declared in the manifest with an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&lt;intent-filter&gt;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includes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action and LAUNCHER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category.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Activity</a:t>
            </a:r>
            <a:endParaRPr lang="en-US" sz="2400" b="1" dirty="0" smtClean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 -  Activity</a:t>
            </a:r>
            <a:endParaRPr lang="en-US" sz="2400" b="1" dirty="0" smtClean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214422"/>
            <a:ext cx="4357686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857232"/>
            <a:ext cx="39052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571876"/>
            <a:ext cx="4615195" cy="290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428860" y="928670"/>
            <a:ext cx="2428892" cy="2357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29322" y="3000372"/>
            <a:ext cx="1071570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39893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Intent is a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object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to request an action from another app component. 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intents facilitate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components in several ways, there are three fundamental use cases: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with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startActivity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launch an Activity,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broadcastIntent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send it to any interested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BroadcastReceiver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components, and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(Intent)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(Intent,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ServiceConnection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communicate with a background Service.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Intent object can contain the following components 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mandatory part of the Intent object and is a string naming the action to be performed.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: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category is an optional part of Intent object and it's a string containing additional information about the kind of component that should handle the intent.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II</a:t>
            </a:r>
            <a:endParaRPr lang="en-IN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framework</a:t>
            </a:r>
            <a:endParaRPr lang="en-IN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Folder Structure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smtClean="0"/>
              <a:t>Session - II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intents: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intents specify which application will satisfy the intent, by supplying either the target app's package name or a fully-qualified component class name. 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You'll typically use an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intent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start a component in your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app,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you know the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activity or service you want to start. For example, you might start a new activity within your app in response to a user action, or start a service to download a file in the background.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intents: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intents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do not name a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component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instead declare a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action to perform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a component from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app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handle it. For example, if you want to show the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 location on a map,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an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intent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request that another capable app show a specified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on a map.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 smtClean="0">
              <a:solidFill>
                <a:schemeClr val="tx1"/>
              </a:solidFill>
            </a:endParaRPr>
          </a:p>
          <a:p>
            <a:r>
              <a:rPr lang="en-IN" sz="4400" b="1" dirty="0" smtClean="0">
                <a:solidFill>
                  <a:schemeClr val="tx1"/>
                </a:solidFill>
              </a:rPr>
              <a:t>Reference </a:t>
            </a:r>
            <a:endParaRPr lang="en-IN" sz="4400" b="1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4554"/>
            <a:ext cx="266598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214554"/>
            <a:ext cx="2571768" cy="320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500694" y="2428868"/>
            <a:ext cx="335758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www.developer.google.com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JDK – Java Development Kit : Latest is Java SE Development Kit 8 for 32 bit / 64 bit download – download from oracle side.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Android Studio –www.developer.android.com. This is also useful to refer and documentation related to android </a:t>
            </a:r>
            <a:r>
              <a:rPr lang="en-I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cocepts</a:t>
            </a: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Development Lab </a:t>
            </a:r>
            <a:r>
              <a:rPr lang="en-US" sz="2400" b="1" dirty="0" err="1" smtClean="0"/>
              <a:t>Confi</a:t>
            </a:r>
            <a:r>
              <a:rPr lang="en-US" sz="2400" b="1" dirty="0" smtClean="0"/>
              <a:t>.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main component that can be used within an Android Application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– UI and handle user integration with mobile phone.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Background processing associated with android application.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Receivers – Handle communication between Android OS and 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Applicaton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ContentProviders</a:t>
            </a: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handle data and database managements operations.</a:t>
            </a: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Components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Alarm Application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open the alarm application and set the alarm using UI – Activity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will be saved – </a:t>
            </a:r>
            <a:r>
              <a:rPr lang="en-I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ContentProviders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which continuously looking in the background for set time – Service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set alarm time matched, alarm event will ring the alarm – Event handling – Broadcast Receiver </a:t>
            </a:r>
            <a:endParaRPr lang="en-IN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Components  Example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new android application.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AndroidManifest.xml</a:t>
            </a:r>
            <a:endParaRPr lang="en-IN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Application- Demo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535" y="985800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642918"/>
            <a:ext cx="428628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1928794" y="1428736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72666" y="1242574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13" name="Right Arrow 12"/>
          <p:cNvSpPr/>
          <p:nvPr/>
        </p:nvSpPr>
        <p:spPr>
          <a:xfrm>
            <a:off x="1928794" y="1928802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72666" y="181407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  <p:sp>
        <p:nvSpPr>
          <p:cNvPr id="15" name="Right Arrow 14"/>
          <p:cNvSpPr/>
          <p:nvPr/>
        </p:nvSpPr>
        <p:spPr>
          <a:xfrm>
            <a:off x="1939247" y="2854302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79918" y="2670478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1928794" y="3357562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786314" y="3214686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4</a:t>
            </a:r>
            <a:endParaRPr lang="en-US" b="1" dirty="0"/>
          </a:p>
        </p:txBody>
      </p:sp>
      <p:sp>
        <p:nvSpPr>
          <p:cNvPr id="19" name="Right Arrow 18"/>
          <p:cNvSpPr/>
          <p:nvPr/>
        </p:nvSpPr>
        <p:spPr>
          <a:xfrm>
            <a:off x="1928794" y="3857628"/>
            <a:ext cx="27860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6314" y="3714752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5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2214546" y="4572008"/>
            <a:ext cx="251717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786314" y="4429132"/>
            <a:ext cx="571504" cy="428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671896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app project must have an AndroidManifest.xml file (with precisely that name) at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of the project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source set. </a:t>
            </a:r>
            <a:endParaRPr lang="en-US" sz="2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manifest file describes essential information about your app to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build tools, the Android operating system, and Google Play.</a:t>
            </a:r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Manifest file is required to declare the following:</a:t>
            </a:r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of the app, which include all 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activities, services, broadcast receivers, and content providers.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Android Application Framework</a:t>
            </a:r>
            <a:endParaRPr lang="fr-CA" sz="2400" b="1" dirty="0" smtClean="0"/>
          </a:p>
          <a:p>
            <a:pPr algn="ctr"/>
            <a:r>
              <a:rPr lang="en-US" sz="2400" b="1" dirty="0" smtClean="0"/>
              <a:t>App Manifest Overview</a:t>
            </a:r>
            <a:endParaRPr lang="en-US" sz="2400" b="1" dirty="0" smtClean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6083</Words>
  <Application>WPS Presentation</Application>
  <PresentationFormat>On-screen Show (4:3)</PresentationFormat>
  <Paragraphs>185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prati</cp:lastModifiedBy>
  <cp:revision>538</cp:revision>
  <dcterms:created xsi:type="dcterms:W3CDTF">2018-03-30T10:15:00Z</dcterms:created>
  <dcterms:modified xsi:type="dcterms:W3CDTF">2022-06-17T07:13:10Z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0906DEA3068148979615D8390B99D03C</vt:lpwstr>
  </property>
  <property fmtid="{D5CDD505-2E9C-101B-9397-08002B2CF9AE}" pid="3" name="KSOProductBuildVer">
    <vt:lpwstr>1033-11.2.0.11156</vt:lpwstr>
  </property>
</Properties>
</file>