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4C18-1F97-3C13-E81D-2FBDA76B6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76C4C-C8EE-3E16-97DD-38AB12921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B33A-BFFD-905F-BBF5-2C5E2EF6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A94E-E57C-63B5-601A-C6E4CC7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A76E-7119-0323-EF0D-5A082E41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E42-A7D1-2154-E8A9-30E04B07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39BEF-F2C4-587A-6CD8-2258D7B09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BABF-8C75-26CA-A500-AFB0E197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F540-BCB4-A2AA-603E-59C91740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F795-4532-0CFE-7311-95003D76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5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7C4C2-0269-E3AE-24A4-2013F05D8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4F57E-6841-1270-4F98-11B9F66F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A9B4-6998-05D7-0D0D-D1F99E9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30F7-47A0-CF9F-863E-5B18D2AA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43-FE9C-93BC-169E-46F28ECA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69BB-1453-D0C6-F65A-40F8AE2E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AC2A-01F2-B457-58E6-4BDCCF71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198B-A3A5-22DC-FACD-D69D55E2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43A0-F9CF-1B57-7B93-6F12D2EE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D9FD-CC59-40D9-7EA7-090177AB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8F9D-AFE1-3A5F-5180-A0B24FF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60AD-9CEB-6F40-A038-237FFAD2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4300-CA2A-F104-4EB8-880C95EB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F90A-317D-76C9-10BD-0C34602A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F89D-6D88-8984-A4C3-8EA49269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F936-8261-1094-E084-2E38B9B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D4B3-59FD-D890-4AC2-8900C8032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A2ACA-9D64-04D7-44AC-E812A0F8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8867-48DA-8802-7C9C-2705098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3D17-A098-1C8B-6EA3-C0758532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553-CD6F-39ED-A1CE-2C3EFCA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9B69-77B2-5108-A324-3163AF49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B7EA-ECAD-FDEE-F5BE-3E6CB93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14EC1-23D4-5451-FE9C-41C443B9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64F60-51ED-790E-E4FD-2F5CF1EDC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EC9B3-9D59-1051-5AF3-EC9D56B2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420E6-781E-F98E-254A-392A664C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E535D-7995-11AC-4193-B0BEDEB4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BA826-9184-2C8A-2F45-75A7F060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8294-DE63-F52B-3087-F6B44B5E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42E44-D165-92C8-7426-F3EB8189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59EC-CB1F-1D04-3F18-2D11B3E8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627D-F6F8-CE90-D8A8-7FB1971E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8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A4DE5-413A-A9FC-76B9-4C74C13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895E3-1206-D73E-070E-56D7B934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E2C00-B8BC-080A-70E8-A64AB98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8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64F1-1F25-31B7-FB60-610CB2A3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3D07-34E4-C622-246B-AAAD3C9E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62-95EF-A4F1-146E-C0CBDB4A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3E30-4A66-1A8C-8F26-F0D2E69D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9D43-B7B4-260D-F057-A79807D0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558F-3E99-F690-5501-E5B3875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11AE-7F3F-0E4E-A0FC-1F9F7BEB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B927F-B7E0-256F-A622-2DC109F6D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7AD5-7DD6-431F-6954-DEC89DED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A84F-941C-27FE-2FD8-0902EFC3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48D9-A54F-EE06-205D-A98DB8CA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0DCB-14C2-0642-5C30-D19B4576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8202B-A794-B2AB-52DD-EEADD1B1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22E4E-38DD-29D2-1827-38102AA6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62F4-349F-1F31-4F90-707C9E07B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B0A6-0B44-4049-BE26-E52E751D916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E50E-B442-0157-3814-196C473D6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01AC-82BC-257F-9E07-1A13BDCBA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8D81-E6EF-4AFB-A33C-9125C6B5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8485-230B-AA29-F334-059EAECB6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Vulnerability Assessment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1BCFD-7927-9E51-46A5-E17F8D639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0D7B0B59-DF95-EDBD-8552-B071968B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Network Vulnerability Testing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2E44126-A70E-0916-1AC8-F9E60B71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371600"/>
            <a:ext cx="6681788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400" i="1" dirty="0">
                <a:solidFill>
                  <a:srgbClr val="000000"/>
                </a:solidFill>
                <a:ea typeface="Osaka"/>
                <a:cs typeface="Osaka"/>
              </a:rPr>
              <a:t>“The only rules that really matter are these: what a man can do and what a man can't do.”  </a:t>
            </a:r>
          </a:p>
          <a:p>
            <a:pPr>
              <a:spcBef>
                <a:spcPts val="300"/>
              </a:spcBef>
            </a:pPr>
            <a:r>
              <a:rPr lang="en-US" altLang="en-US" sz="1400" i="1" dirty="0">
                <a:solidFill>
                  <a:srgbClr val="000000"/>
                </a:solidFill>
                <a:ea typeface="Osaka"/>
                <a:cs typeface="Osaka"/>
              </a:rPr>
              <a:t>            – Jack Sparrow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600" b="1" dirty="0">
                <a:solidFill>
                  <a:srgbClr val="000000"/>
                </a:solidFill>
                <a:ea typeface="Osaka"/>
                <a:cs typeface="Osaka"/>
              </a:rPr>
              <a:t>ABOUT ASSUMPTIONS</a:t>
            </a:r>
            <a:r>
              <a:rPr lang="en-US" altLang="en-US" sz="1600" dirty="0">
                <a:solidFill>
                  <a:srgbClr val="000000"/>
                </a:solidFill>
                <a:ea typeface="Osaka"/>
                <a:cs typeface="Osaka"/>
              </a:rPr>
              <a:t>: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We don't want to impact operations, so no DOS, no offensive disabling of IDS/IPS/Firewalls/etc. 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Above assumptions impact tests, so other assumptions made.  Consider though, that if you find a vuln that'd allow you to bypass IDS/IPS, that such findings cannot be used as mitigations.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600" b="1" dirty="0">
                <a:solidFill>
                  <a:srgbClr val="000000"/>
                </a:solidFill>
                <a:ea typeface="Osaka"/>
                <a:cs typeface="Osaka"/>
              </a:rPr>
              <a:t>Rules of Engagement: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Consistent with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RoE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document, we don't perform tests if we think they'll damage/interrupt important work. 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Example:  “Damaging” tests turned off in Nessus; SQL injection of production/mission systems;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Notify sysadmins/staff for critical and mission systems of pen-test window, so they can be on hand in case of crashes, etc.  (Note: Decreases effectiveness but is a necessary trade-off)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133571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9EB9EC03-CF2D-E608-23A8-A0A26649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Network Vulnerability Testing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77D0449-AF73-49CC-F6CB-F13C3AF96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447800"/>
            <a:ext cx="66817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</a:pPr>
            <a:endParaRPr lang="en-US" altLang="en-US" sz="1200" i="1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</a:pPr>
            <a:endParaRPr lang="en-US" altLang="en-US" sz="1200" i="1" dirty="0">
              <a:solidFill>
                <a:srgbClr val="000000"/>
              </a:solidFill>
              <a:ea typeface="Osaka"/>
              <a:cs typeface="Osaka"/>
            </a:endParaRPr>
          </a:p>
          <a:p>
            <a:pPr algn="ctr">
              <a:spcBef>
                <a:spcPts val="300"/>
              </a:spcBef>
            </a:pPr>
            <a:r>
              <a:rPr lang="en-US" altLang="en-US" sz="1600" b="1" dirty="0">
                <a:solidFill>
                  <a:srgbClr val="000000"/>
                </a:solidFill>
                <a:ea typeface="Osaka"/>
                <a:cs typeface="Osaka"/>
              </a:rPr>
              <a:t>A SUPER BASIC Rundown: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Check hacker boards, look for pre-assessed/exploited center resources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Perform full external scans on center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Note any exploitable services,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Confirm exploitation... by exploiting them.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metasploit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, backtrack and other tools can be helpful here)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From each exploitable service, perform full </a:t>
            </a:r>
            <a:r>
              <a:rPr lang="en-US" altLang="en-US" sz="1400" b="1" dirty="0">
                <a:solidFill>
                  <a:srgbClr val="000000"/>
                </a:solidFill>
                <a:ea typeface="Osaka"/>
                <a:cs typeface="Osaka"/>
              </a:rPr>
              <a:t>internal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scans of that network,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Run sniffers on that network to gather information/credentials/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Install a 'dummy' host on that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nework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to download/upload malware: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Tests for IT Ops responses, exfiltration catch by IDS, reports by sysadmins, etc. 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From each exploitable system found above: Lather, rinse, repeat.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17635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5A1EAF3D-B7F4-C2D6-CE69-7A1622B73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 dirty="0">
                <a:solidFill>
                  <a:srgbClr val="000000"/>
                </a:solidFill>
                <a:ea typeface="Osaka"/>
                <a:cs typeface="Osaka"/>
              </a:rPr>
              <a:t>Web Vulnerability Testing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2F854FE-4DD0-A765-EBDC-4B06A8A7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38275"/>
            <a:ext cx="6681788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</a:pPr>
            <a:endParaRPr lang="en-US" altLang="en-US" sz="1400" i="1" dirty="0">
              <a:solidFill>
                <a:srgbClr val="000000"/>
              </a:solidFill>
              <a:ea typeface="Osaka"/>
              <a:cs typeface="Osaka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During network testing, check out some of the websites your developers have put together.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Remember, many systems now considered 'critical' are web systems throughout.  An agency can be 'owned' without touching a router or system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149286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E28CAC50-34E9-7499-CFD8-3F50E2E1C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Wireless War Driving / Walking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34266FD-B963-04FA-CF12-289E0A4F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263650"/>
            <a:ext cx="6681787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</a:pPr>
            <a:endParaRPr lang="en-US" altLang="en-US" sz="1400" b="1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Is your campus wireless accessible from outside the campus?  Have you checked?  Can it be cracked?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Drive the campus w/ Laptops equipped with 802.11,  antennas if possible.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Record any wireless network NOT authorized by the center.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Shut down if possible!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Bluetooth?  Do the same!  See what wireless shares are being broadcast (short-range) from inside locked buildings to the outsides of the building, lab, etc.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i="1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36283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019675D4-2829-309B-2E0F-80964A89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Phone Network Tests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CB05F63-D92E-7312-256E-E5C60FC3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71600"/>
            <a:ext cx="6681788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War-dialing:  Using a modem to call every number in your block looking for modems/backdoors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Best done at night, or employees may get upset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Don't forget VOIP services, Skype IDs,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Use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CallerID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spoofing(Check with legal office) and redirection services (google voice,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) to try to fool helpdesk staff into revealing information/passwords/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etc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 – or to impersonate helpdesk for others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80050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7628868C-6947-757A-ED15-C39FD326F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Social Engineering / Phishing Tests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7BFE0EF-3735-CD60-12F4-3A340D77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371600"/>
            <a:ext cx="6681787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Your users are being socially engineered and phished every day!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They are falling for it, pretty regularly.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Send your users a phishing email w/ Remote IP that you monitor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Check which users download the file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Go further!  Send them a script to run; the script pings a webserver whose logs you monitor.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Again, see who executes the file.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Place this file on a USB thumb drive named 'Financials', drop the drive in the cafeteria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Start a Facebook group... find people on LinkedIn... etc.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Remedial training needed for employees who respond to </a:t>
            </a:r>
            <a:r>
              <a:rPr lang="en-US" altLang="en-US" sz="1400" dirty="0" err="1">
                <a:solidFill>
                  <a:srgbClr val="000000"/>
                </a:solidFill>
                <a:ea typeface="Osaka"/>
                <a:cs typeface="Osaka"/>
              </a:rPr>
              <a:t>phsihing</a:t>
            </a: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!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95629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9DF6156D-B227-8FA7-FF82-DED50F62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Walk-throughs and Dumpster Diving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D94420D-52C4-31AC-200C-72EE510D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231900"/>
            <a:ext cx="6681788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Goal: See what kind of sensitive information your employees are leaving in:	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recycling/trash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Printer and copy rooms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Unlocked file cabinets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Unattended “archival” areas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Check for unlocked terminals.  Check for unlocked but unattended offices w/ sensitive information in them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34953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1E73CA1-174B-D301-EA2A-29A3B88B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44475"/>
            <a:ext cx="6691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r>
              <a:rPr lang="en-US" altLang="en-US" sz="2800" b="1">
                <a:solidFill>
                  <a:srgbClr val="000000"/>
                </a:solidFill>
                <a:ea typeface="Osaka"/>
                <a:cs typeface="Osaka"/>
              </a:rPr>
              <a:t>Physical security auditing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F419EA5-4384-8C04-4A08-BAAC4ADB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103313"/>
            <a:ext cx="6681788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1pPr>
            <a:lvl2pPr marL="515938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ゴシック"/>
                <a:cs typeface="MS Pゴシック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Test the efficacy of your physical security controls.  These are the controls we take for granted!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Common things to look for: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Double doors unpinned  (pull n' open)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Door locks w/ no front plate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Poorly installed door locks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Digital door locks with default passcodes, or malfunctioning latch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Removable floors which extend beyond gateway doors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Ceilings which don't run “all the way”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Are your badge reader door locks fail-safe... or fail-open?</a:t>
            </a:r>
          </a:p>
          <a:p>
            <a:pPr lvl="1">
              <a:spcBef>
                <a:spcPts val="600"/>
              </a:spcBef>
              <a:buFont typeface="Lucida Grande"/>
              <a:buChar char="»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Circuit breakers outside sensitive areas?</a:t>
            </a:r>
          </a:p>
          <a:p>
            <a:pPr lvl="1">
              <a:spcBef>
                <a:spcPts val="600"/>
              </a:spcBef>
              <a:buFont typeface="Lucida Grande"/>
              <a:buNone/>
            </a:pPr>
            <a:endParaRPr lang="en-US" altLang="en-US" sz="14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"/>
            </a:pPr>
            <a:r>
              <a:rPr lang="en-US" altLang="en-US" sz="1400" dirty="0">
                <a:solidFill>
                  <a:srgbClr val="000000"/>
                </a:solidFill>
                <a:ea typeface="Osaka"/>
                <a:cs typeface="Osaka"/>
              </a:rPr>
              <a:t>Remember, the majority of successful security compromises are insiders to the organization!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29496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766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Wingdings</vt:lpstr>
      <vt:lpstr>Office Theme</vt:lpstr>
      <vt:lpstr>Vulnerability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Assessment </dc:title>
  <dc:creator>panem.charan@gmail.com</dc:creator>
  <cp:lastModifiedBy>panem.charan@gmail.com</cp:lastModifiedBy>
  <cp:revision>6</cp:revision>
  <dcterms:created xsi:type="dcterms:W3CDTF">2023-04-12T04:45:38Z</dcterms:created>
  <dcterms:modified xsi:type="dcterms:W3CDTF">2023-04-12T05:00:11Z</dcterms:modified>
</cp:coreProperties>
</file>