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80" r:id="rId4"/>
    <p:sldId id="279" r:id="rId5"/>
    <p:sldId id="281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447800"/>
            <a:ext cx="103632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67000"/>
            <a:ext cx="85344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92876"/>
            <a:ext cx="1428751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A7FDAD7-8D76-46EC-96BD-D0A1BC0B3A45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572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1F73-A1AF-41E1-821D-B893B6647B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A0CE-3988-4E1E-9D3F-7885C12052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1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447800"/>
            <a:ext cx="103632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67000"/>
            <a:ext cx="85344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92876"/>
            <a:ext cx="1428751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A7FDAD7-8D76-46EC-96BD-D0A1BC0B3A45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572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2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92876"/>
            <a:ext cx="1428751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4F7283-5219-4689-B04A-39F184347B00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51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A429-E9CC-4EBF-848C-0080FCE40F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0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6469B4-A4F7-411A-8F10-CB34B2477361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1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r>
              <a:rPr lang="en-US" sz="1200">
                <a:solidFill>
                  <a:prstClr val="white"/>
                </a:solidFill>
                <a:cs typeface="Arial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235CFE-B4E1-4C8C-8314-F2CA6D811EC4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2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8EB780A-3DE4-419E-B243-B8CD4466EE31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74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E00595A-36E5-47B2-85AD-F2D7467D39B7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61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10698-26FA-462C-8F3B-8F656347F5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7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492876"/>
            <a:ext cx="1428751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4F7283-5219-4689-B04A-39F184347B00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63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4BEB-4387-4F28-9C14-BE6A8FBB36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71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1F73-A1AF-41E1-821D-B893B6647B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1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A0CE-3988-4E1E-9D3F-7885C12052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A429-E9CC-4EBF-848C-0080FCE40F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6469B4-A4F7-411A-8F10-CB34B2477361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r>
              <a:rPr lang="en-US" sz="1200">
                <a:solidFill>
                  <a:prstClr val="white"/>
                </a:solidFill>
                <a:cs typeface="Arial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235CFE-B4E1-4C8C-8314-F2CA6D811EC4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0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8EB780A-3DE4-419E-B243-B8CD4466EE31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0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E00595A-36E5-47B2-85AD-F2D7467D39B7}" type="datetime1">
              <a:rPr lang="en-US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1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10698-26FA-462C-8F3B-8F656347F5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0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4BEB-4387-4F28-9C14-BE6A8FBB36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65806D-7FE9-4F8C-8304-3A4B6ACA9C6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1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65806D-7FE9-4F8C-8304-3A4B6ACA9C6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1171977" y="1219200"/>
            <a:ext cx="10148553" cy="16764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IN" sz="3200" dirty="0" smtClean="0"/>
              <a:t>Mathematics for Machine Learning (ML)</a:t>
            </a:r>
            <a:br>
              <a:rPr lang="en-IN" sz="3200" dirty="0" smtClean="0"/>
            </a:br>
            <a:r>
              <a:rPr lang="en-IN" sz="3200" dirty="0" smtClean="0"/>
              <a:t>                                      </a:t>
            </a:r>
            <a:r>
              <a:rPr lang="en-IN" sz="2800" dirty="0" smtClean="0"/>
              <a:t>Solving linear equations (Cramer’s Rule)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3733801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Cyber Security &amp; Digital Forensics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Sc.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(Semester-I)</a:t>
            </a:r>
            <a:endParaRPr lang="en-I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Linear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4F7283-5219-4689-B04A-39F184347B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91" y="1003880"/>
            <a:ext cx="7742039" cy="2099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91" y="3540347"/>
            <a:ext cx="8105172" cy="23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531" y="1097756"/>
            <a:ext cx="11892923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following by Cramer’s Rule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  +  4y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2z  = 2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 + 9y – 3z  =  8    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-2x -3y +7z = 10                    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+ z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+  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+ z  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Linear Equations (Cramer’s Rule)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4F7283-5219-4689-B04A-39F184347B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1171977" y="1219200"/>
            <a:ext cx="10148553" cy="16764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IN" sz="3200" dirty="0" smtClean="0"/>
              <a:t>Mathematics for Machine Learning (ML)</a:t>
            </a:r>
            <a:br>
              <a:rPr lang="en-IN" sz="3200" dirty="0" smtClean="0"/>
            </a:br>
            <a:r>
              <a:rPr lang="en-IN" sz="3200" dirty="0" smtClean="0"/>
              <a:t>                                      </a:t>
            </a:r>
            <a:r>
              <a:rPr lang="en-IN" sz="2800" dirty="0" smtClean="0"/>
              <a:t>Central </a:t>
            </a:r>
            <a:r>
              <a:rPr lang="en-IN" sz="2800" smtClean="0"/>
              <a:t>tendency measures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3733801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Cyber Security &amp; Digital Forensics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Sc.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(Semester-I)</a:t>
            </a:r>
            <a:endParaRPr lang="en-I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009" y="1284876"/>
            <a:ext cx="11943471" cy="5059363"/>
          </a:xfrm>
        </p:spPr>
        <p:txBody>
          <a:bodyPr/>
          <a:lstStyle/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4F7283-5219-4689-B04A-39F184347B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9/18/2022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052"/>
              </p:ext>
            </p:extLst>
          </p:nvPr>
        </p:nvGraphicFramePr>
        <p:xfrm>
          <a:off x="836886" y="1284876"/>
          <a:ext cx="10643914" cy="367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65"/>
                <a:gridCol w="1790230"/>
                <a:gridCol w="77100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5116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Matrices and vectors </a:t>
                      </a:r>
                    </a:p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Basics of Linear Algebra for Machine Learning Discover the Mathematical   Language of Data in Python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Jason Brownlee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2)Ch4_Linear_Algebra_Vectors_Matrices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Basis and Linear Independence 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Introduction to linear algebra by Gilbert </a:t>
                      </a:r>
                      <a:r>
                        <a:rPr lang="en-I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Strang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Equations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Introduction to linear algebra by Gilbert </a:t>
                      </a:r>
                      <a:r>
                        <a:rPr lang="en-I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163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Beamer</vt:lpstr>
      <vt:lpstr>1_Beamer</vt:lpstr>
      <vt:lpstr> Mathematics for Machine Learning (ML)                                       Solving linear equations (Cramer’s Rule)</vt:lpstr>
      <vt:lpstr>Solving Linear Equations (Cramer’s Rule)</vt:lpstr>
      <vt:lpstr>Solving Linear Equations (Cramer’s Rule)</vt:lpstr>
      <vt:lpstr> Mathematics for Machine Learning (ML)                                       Central tendency measures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Machine Learning (ML)                                       Vectors and Matrices</dc:title>
  <dc:creator>Akshata Naik</dc:creator>
  <cp:lastModifiedBy>Akshata Naik</cp:lastModifiedBy>
  <cp:revision>224</cp:revision>
  <dcterms:created xsi:type="dcterms:W3CDTF">2022-09-06T10:43:26Z</dcterms:created>
  <dcterms:modified xsi:type="dcterms:W3CDTF">2022-09-18T12:48:54Z</dcterms:modified>
</cp:coreProperties>
</file>