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8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CC866-91CA-4D75-844F-E99CE09F8F56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086C7-FB15-4CB2-872F-0462172FFC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429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285A2-6D1D-4190-A475-729558439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3D710-18E0-4A9D-819D-F9B4FD789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427CC-71DA-4034-9743-BDFDBA55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0AE8-D5A8-4B46-9048-CD6F4D2D68DE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EC882-8AC7-48AD-88CF-50A7D56A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B98A6-12B4-4EC4-B4D3-84C7D0551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F2F-7B2D-448B-83D6-B1681D73E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B2C9-9C44-477D-98F6-08699818B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3FA82-C0C8-4D66-A523-F258AF13B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CF386-B504-404A-8536-3CE2C02AD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0AE8-D5A8-4B46-9048-CD6F4D2D68DE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C4134-EB74-4453-A47F-422C8F592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95524-8771-455B-BA7B-A77C6F2F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F2F-7B2D-448B-83D6-B1681D73E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97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E54AEC-091F-4066-93B4-3DDD68189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6219C-B565-449F-BA1C-319B0896D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FE383-4233-4B68-8059-F858155B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0AE8-D5A8-4B46-9048-CD6F4D2D68DE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95476-6385-40B6-8978-3C7D982B4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29538-11B5-4B26-AA3F-9AD5DAFD2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F2F-7B2D-448B-83D6-B1681D73E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66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8F563-4BA4-4A7F-866A-ECBF862C9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4A1A3-4F0F-4095-BC57-4C7B9F1F4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E0F92-A8DC-4129-95D7-4BB9D986D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0AE8-D5A8-4B46-9048-CD6F4D2D68DE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56761-5BD8-4CE4-B74B-4E9D77DF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0BF33-ADCA-47B7-924A-95F88698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F2F-7B2D-448B-83D6-B1681D73E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72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ACDC-50E8-4246-BB87-CABBFA97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9FA10-8438-4C9E-825A-8F74140A3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8CC56-E3EE-4685-9E8E-C0AEFBA54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0AE8-D5A8-4B46-9048-CD6F4D2D68DE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36ADA-60D6-4440-924A-BDEAB25C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D46DD-92FF-4B5E-A96C-C9F357FC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F2F-7B2D-448B-83D6-B1681D73E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3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ABCD4-0234-46E9-A55C-59DF9A66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9727C-E059-4033-B0BA-295AB8D03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5FEC8-03D6-4A6A-9F3A-D45EF4223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F41A9-29CA-458A-8E00-337D2D86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0AE8-D5A8-4B46-9048-CD6F4D2D68DE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0DA56-5B10-4F9D-96FC-EA20A600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4C970-5A73-4AC4-972B-D4D94B06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F2F-7B2D-448B-83D6-B1681D73E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99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E2D6E-9BEC-4CFA-8A8E-2B192C27E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0A048-0596-4A5B-A8EE-F2BB60BBE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774ED-3337-4814-A0D7-1DACD963D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62174-3462-47FC-A52C-625697F71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B8B303-6F3A-40BA-B720-C4C630D204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2F81C8-EBFE-4763-93E0-672925C3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0AE8-D5A8-4B46-9048-CD6F4D2D68DE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A859D-F025-4463-88AF-E2777EE16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63E024-DAC4-44AF-A144-8D7E8EE6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F2F-7B2D-448B-83D6-B1681D73E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29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F6425-3D18-45A1-88E7-88429CEF9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8E100D-993C-4A16-8B22-03D4DAD7E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0AE8-D5A8-4B46-9048-CD6F4D2D68DE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408DF-20D5-49F5-A75B-2F621349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9133F-2D6C-4CFF-8A0A-85F23F11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F2F-7B2D-448B-83D6-B1681D73E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81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B79EA3-7660-443B-AB7E-A9FDD2F3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0AE8-D5A8-4B46-9048-CD6F4D2D68DE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02A2A-4EAE-4F16-8FF6-C3B5FF2E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8FC35-4201-42DF-9300-E31D5455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F2F-7B2D-448B-83D6-B1681D73E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44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BDD1-C623-4AE9-B37D-30F94B4E3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B2AA1-0624-4DE5-A5F4-50BA1A539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C9951-2179-4660-B303-16BD2D61D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A413D-460F-44A8-94B4-F41548EB8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0AE8-D5A8-4B46-9048-CD6F4D2D68DE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1867E-EB88-451C-83BF-3F251413C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DAC14-4A37-4576-A77B-533A9C78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F2F-7B2D-448B-83D6-B1681D73E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15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92439-A45E-4309-8F06-AA156DF7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089DDC-0A3C-4D02-98B6-968139595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D79D4-3AB4-438F-87E1-CA82B53BA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23817-1B71-427F-8D37-3016994D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0AE8-D5A8-4B46-9048-CD6F4D2D68DE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AF285-42AB-47AA-B0D0-6572ADC1E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6F413-3048-4E4F-AAE0-BBAF511BD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F2F-7B2D-448B-83D6-B1681D73E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0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77767-77BF-4AFC-8259-B70B1D984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0722F-70D0-46A9-AA5B-51EDC1D0F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BEE40-7F01-417A-9C42-FB4551A8F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90AE8-D5A8-4B46-9048-CD6F4D2D68DE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F4865-63B6-4EB9-9406-0FF39A936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7D172-F7B2-4F73-B335-778F68562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08F2F-7B2D-448B-83D6-B1681D73E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99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1401-C86A-47EF-AB08-814830E523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NumPy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2482F-8353-440C-9A26-D39C12FF2D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246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BDCD-72A8-4D87-8380-3F45D9999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NumPy Array Reshaping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1A06F8-A89D-423D-A088-74E5B9F1B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664" y="2096656"/>
            <a:ext cx="4815989" cy="12322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55B406-1FA2-4119-8A21-4BA57A2C5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598" y="3328915"/>
            <a:ext cx="4194323" cy="188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35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BDCD-72A8-4D87-8380-3F45D9999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NumPy Array Sorting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EBC931-987E-40B6-98B6-B707B69A4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956" y="1927080"/>
            <a:ext cx="4401213" cy="403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84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BDCD-72A8-4D87-8380-3F45D9999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Splitting Array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2CE644-E782-45B4-B704-B748C9BEB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282" y="1437697"/>
            <a:ext cx="4089463" cy="5213839"/>
          </a:xfrm>
        </p:spPr>
      </p:pic>
    </p:spTree>
    <p:extLst>
      <p:ext uri="{BB962C8B-B14F-4D97-AF65-F5344CB8AC3E}">
        <p14:creationId xmlns:p14="http://schemas.microsoft.com/office/powerpoint/2010/main" val="3739972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BDCD-72A8-4D87-8380-3F45D9999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Splitting Array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D8D6BA-8CBD-46A6-989A-D6731D8FE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926" y="1498240"/>
            <a:ext cx="4784148" cy="4805602"/>
          </a:xfrm>
        </p:spPr>
      </p:pic>
    </p:spTree>
    <p:extLst>
      <p:ext uri="{BB962C8B-B14F-4D97-AF65-F5344CB8AC3E}">
        <p14:creationId xmlns:p14="http://schemas.microsoft.com/office/powerpoint/2010/main" val="680967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BDCD-72A8-4D87-8380-3F45D9999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Splitting Array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2C0D0A-5845-4FE3-B917-31F46AA7C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439" y="1847273"/>
            <a:ext cx="5044109" cy="4267200"/>
          </a:xfrm>
        </p:spPr>
      </p:pic>
    </p:spTree>
    <p:extLst>
      <p:ext uri="{BB962C8B-B14F-4D97-AF65-F5344CB8AC3E}">
        <p14:creationId xmlns:p14="http://schemas.microsoft.com/office/powerpoint/2010/main" val="3739290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BDCD-72A8-4D87-8380-3F45D9999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Statistical Operations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C8D3A2-C74A-4486-BB1F-CDF8ADDB2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162" y="1551709"/>
            <a:ext cx="5365880" cy="4602235"/>
          </a:xfrm>
        </p:spPr>
      </p:pic>
    </p:spTree>
    <p:extLst>
      <p:ext uri="{BB962C8B-B14F-4D97-AF65-F5344CB8AC3E}">
        <p14:creationId xmlns:p14="http://schemas.microsoft.com/office/powerpoint/2010/main" val="3788114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65F5-3300-4BCA-948D-14C0A51C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Statistical Operations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65E723-76BD-423F-8A8E-2E8D3EC1B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117" y="1825625"/>
            <a:ext cx="4841469" cy="4667250"/>
          </a:xfrm>
        </p:spPr>
      </p:pic>
    </p:spTree>
    <p:extLst>
      <p:ext uri="{BB962C8B-B14F-4D97-AF65-F5344CB8AC3E}">
        <p14:creationId xmlns:p14="http://schemas.microsoft.com/office/powerpoint/2010/main" val="2981578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9E7C5-3E28-4457-B283-80F90C91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Load Data from </a:t>
            </a:r>
            <a:r>
              <a:rPr lang="en-IN" dirty="0" err="1"/>
              <a:t>TextFile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AF8C5E-AC60-4921-B4D7-8DC62282E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41" y="1971675"/>
            <a:ext cx="3009900" cy="14573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D3991E-8A8C-48CC-B822-6BEF75F7E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41" y="3747798"/>
            <a:ext cx="41910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20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1E83-44AC-48CC-B1A0-B185C6F6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genfromtxt</a:t>
            </a:r>
            <a:r>
              <a:rPr lang="en-IN" dirty="0"/>
              <a:t>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1521FC-18AC-444A-AEAB-8846912D8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59" y="1690688"/>
            <a:ext cx="468251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1C79AC-70F6-49BA-AD73-F0CEBB149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441" y="2923886"/>
            <a:ext cx="40100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77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1E83-44AC-48CC-B1A0-B185C6F6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genfromtxt</a:t>
            </a:r>
            <a:r>
              <a:rPr lang="en-IN" dirty="0"/>
              <a:t>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8B7EEE-8359-4912-A740-9AB9FA578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306" y="2471882"/>
            <a:ext cx="4914058" cy="256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5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C5891-B6B3-49D8-820E-5BF2880F1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NumPy : Introduction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20B07E-6CE7-4C64-9000-B5A05F572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035800" cy="187726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2DCABA-3814-462E-A7A0-071A2F5A69A6}"/>
              </a:ext>
            </a:extLst>
          </p:cNvPr>
          <p:cNvSpPr/>
          <p:nvPr/>
        </p:nvSpPr>
        <p:spPr>
          <a:xfrm>
            <a:off x="6248400" y="3209365"/>
            <a:ext cx="1625600" cy="439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27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1A32A-7397-4E11-AD5E-9E3F719BD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Creation of NumPy Array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847F07-AD61-428B-850F-FC2DDA337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746" y="2913567"/>
            <a:ext cx="4886325" cy="1990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C2201C-C12B-409A-943D-33FC7F93B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25" y="1597278"/>
            <a:ext cx="46005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79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507F-39A5-4A5B-B99C-2878AA61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54" y="0"/>
            <a:ext cx="10515600" cy="1325563"/>
          </a:xfrm>
        </p:spPr>
        <p:txBody>
          <a:bodyPr/>
          <a:lstStyle/>
          <a:p>
            <a:r>
              <a:rPr lang="en-IN" dirty="0"/>
              <a:t>Attributes of NumPy Array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3D6014-F12B-4410-A138-A772A7E99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1456099"/>
            <a:ext cx="4857750" cy="2781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849081-FB39-4D8C-BA33-0508874D2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4416425"/>
            <a:ext cx="49339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0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507F-39A5-4A5B-B99C-2878AA61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Attributes of NumPy Array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1BD4D05-2931-43F7-8BE1-016F986D8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3122"/>
            <a:ext cx="4810125" cy="160972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182FFE-9C1D-46E6-A3A9-4D2078D33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2" y="3705154"/>
            <a:ext cx="4953000" cy="2114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5CAF16-F7F9-4C7B-BA11-B01462D883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32" y="2156402"/>
            <a:ext cx="49911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39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431F-F8D4-4992-B244-81E5ACAC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Way of creating NumPy Array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B83283-98B7-4A09-9E99-A2B6C273F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629" y="2244155"/>
            <a:ext cx="4313524" cy="14225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98D179-518D-4D4E-BF92-D6E75A563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315" y="2226107"/>
            <a:ext cx="4865672" cy="161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88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431F-F8D4-4992-B244-81E5ACAC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Way of creating NumPy Array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2728FB-6413-44FC-A54B-9CA9058DA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153" y="2243714"/>
            <a:ext cx="5311029" cy="218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5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431F-F8D4-4992-B244-81E5ACAC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NumPy Array : Indexing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60D390-DCC6-439E-AFD7-7D4201D0E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33" y="2324604"/>
            <a:ext cx="4987283" cy="1815595"/>
          </a:xfrm>
        </p:spPr>
      </p:pic>
    </p:spTree>
    <p:extLst>
      <p:ext uri="{BB962C8B-B14F-4D97-AF65-F5344CB8AC3E}">
        <p14:creationId xmlns:p14="http://schemas.microsoft.com/office/powerpoint/2010/main" val="559483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431F-F8D4-4992-B244-81E5ACAC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NumPy Array : Slicing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C2AD3A-28AC-4A41-ABE4-B8B0DF46F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62" y="1690688"/>
            <a:ext cx="3943350" cy="20574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18E683-D7EC-494E-B166-94A21ACF4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76" y="2062163"/>
            <a:ext cx="4219575" cy="1314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EAA827-F17C-40EE-9914-B087C75B8E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053" y="4691062"/>
            <a:ext cx="44005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02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60</Words>
  <Application>Microsoft Office PowerPoint</Application>
  <PresentationFormat>Widescreen</PresentationFormat>
  <Paragraphs>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NumPy</vt:lpstr>
      <vt:lpstr>NumPy : Introduction</vt:lpstr>
      <vt:lpstr>Creation of NumPy Array</vt:lpstr>
      <vt:lpstr>Attributes of NumPy Array</vt:lpstr>
      <vt:lpstr>Attributes of NumPy Array</vt:lpstr>
      <vt:lpstr>Other Way of creating NumPy Array</vt:lpstr>
      <vt:lpstr>Other Way of creating NumPy Array</vt:lpstr>
      <vt:lpstr>NumPy Array : Indexing</vt:lpstr>
      <vt:lpstr>NumPy Array : Slicing</vt:lpstr>
      <vt:lpstr>NumPy Array Reshaping</vt:lpstr>
      <vt:lpstr>NumPy Array Sorting</vt:lpstr>
      <vt:lpstr>Splitting Array</vt:lpstr>
      <vt:lpstr>Splitting Array</vt:lpstr>
      <vt:lpstr>Splitting Array</vt:lpstr>
      <vt:lpstr>Statistical Operations</vt:lpstr>
      <vt:lpstr>Statistical Operations</vt:lpstr>
      <vt:lpstr>Load Data from TextFile</vt:lpstr>
      <vt:lpstr>genfromtxt()</vt:lpstr>
      <vt:lpstr>genfromtxt()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11</cp:revision>
  <dcterms:created xsi:type="dcterms:W3CDTF">2023-02-15T04:52:12Z</dcterms:created>
  <dcterms:modified xsi:type="dcterms:W3CDTF">2023-02-15T07:01:36Z</dcterms:modified>
</cp:coreProperties>
</file>