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0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2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2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9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0F3D-2BE8-4C18-BA1C-DAD5B37774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B352-E3B3-4C49-9CB2-DCFD1AD6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5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https://playground.tensorflow.org/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9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https://playground.tensorflow.org/</dc:title>
  <dc:creator>Radhe</dc:creator>
  <cp:lastModifiedBy>Radhe</cp:lastModifiedBy>
  <cp:revision>3</cp:revision>
  <dcterms:created xsi:type="dcterms:W3CDTF">2023-12-05T04:54:07Z</dcterms:created>
  <dcterms:modified xsi:type="dcterms:W3CDTF">2023-12-05T06:27:17Z</dcterms:modified>
</cp:coreProperties>
</file>