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BEC1-DF25-49FD-B208-D76A070053B8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90A3-7747-470B-B2F5-D16D495A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99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BEC1-DF25-49FD-B208-D76A070053B8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90A3-7747-470B-B2F5-D16D495A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7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BEC1-DF25-49FD-B208-D76A070053B8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90A3-7747-470B-B2F5-D16D495A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1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BEC1-DF25-49FD-B208-D76A070053B8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90A3-7747-470B-B2F5-D16D495A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16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BEC1-DF25-49FD-B208-D76A070053B8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90A3-7747-470B-B2F5-D16D495A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2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BEC1-DF25-49FD-B208-D76A070053B8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90A3-7747-470B-B2F5-D16D495A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38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BEC1-DF25-49FD-B208-D76A070053B8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90A3-7747-470B-B2F5-D16D495A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0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BEC1-DF25-49FD-B208-D76A070053B8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90A3-7747-470B-B2F5-D16D495A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13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BEC1-DF25-49FD-B208-D76A070053B8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90A3-7747-470B-B2F5-D16D495A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50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BEC1-DF25-49FD-B208-D76A070053B8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90A3-7747-470B-B2F5-D16D495A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32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BEC1-DF25-49FD-B208-D76A070053B8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290A3-7747-470B-B2F5-D16D495A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70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4BEC1-DF25-49FD-B208-D76A070053B8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290A3-7747-470B-B2F5-D16D495A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5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Engineering-ML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https://arxiv.org/ftp/arxiv/papers/2203/2203.07933.pdf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5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engineering is a psychological manipulation technique that exploits human trust and vulnerabilities to obtain private information, access, or valuables. It's like a "con" in the digital age, aiming to deceive people into taking actions they wouldn't normally do.</a:t>
            </a:r>
          </a:p>
          <a:p>
            <a:endParaRPr lang="en-US" dirty="0" smtClean="0"/>
          </a:p>
          <a:p>
            <a:r>
              <a:rPr lang="en-US" dirty="0"/>
              <a:t>Think of it this way: instead of hacking into a computer system, attackers manipulate the people using it.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leverage our emotions, like curiosity, fear, or urgency, to bypass security measures and achieve their goals.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10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social engineering: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Psychological manipulation</a:t>
            </a:r>
            <a:r>
              <a:rPr lang="en-US" dirty="0" smtClean="0"/>
              <a:t>: Attackers employ tactics like persuasion, deception, scare tactics, and creating a sense of urgency.</a:t>
            </a:r>
          </a:p>
          <a:p>
            <a:r>
              <a:rPr lang="en-US" b="1" dirty="0" smtClean="0"/>
              <a:t>Building trust: </a:t>
            </a:r>
            <a:r>
              <a:rPr lang="en-US" dirty="0" smtClean="0"/>
              <a:t>They often impersonate trusted individuals or organizations to gain cooperation.</a:t>
            </a:r>
          </a:p>
          <a:p>
            <a:r>
              <a:rPr lang="en-US" b="1" dirty="0" smtClean="0"/>
              <a:t>Preying on vulnerabilities: </a:t>
            </a:r>
            <a:r>
              <a:rPr lang="en-US" dirty="0" smtClean="0"/>
              <a:t>They target individuals who are more likely to fall victim, based on their knowledge, experience, or emotional state.</a:t>
            </a:r>
          </a:p>
          <a:p>
            <a:r>
              <a:rPr lang="en-US" b="1" dirty="0" smtClean="0"/>
              <a:t>Wide range of methods: </a:t>
            </a:r>
            <a:r>
              <a:rPr lang="en-US" dirty="0" smtClean="0"/>
              <a:t>Attacks can happen online (phishing emails, fake websites) or offline (pretexting, shoulder surfing).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36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 Attacks: Examples in Action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Phishing: E-mails disguised as legitimate sources (banks, companies) trick users into clicking malicious links or revealing personal information.</a:t>
            </a:r>
          </a:p>
          <a:p>
            <a:r>
              <a:rPr lang="en-US" dirty="0" smtClean="0"/>
              <a:t>Pretexting: Attackers create a fake scenario (lost package, urgent IT issue) to gain access to restricted systems or data.</a:t>
            </a:r>
          </a:p>
          <a:p>
            <a:r>
              <a:rPr lang="en-US" dirty="0" smtClean="0"/>
              <a:t>Baiting: Offers of free gifts or irresistible deals lure users to download malware or visit compromised websites.</a:t>
            </a:r>
          </a:p>
          <a:p>
            <a:r>
              <a:rPr lang="en-US" dirty="0" smtClean="0"/>
              <a:t>Quid pro quo: Attackers offer help or solutions in exchange for sensitive information like passwords or bank details.</a:t>
            </a:r>
          </a:p>
          <a:p>
            <a:r>
              <a:rPr lang="en-US" dirty="0" smtClean="0"/>
              <a:t>Shoulder surfing: Watching over someone's shoulder as they enter their PIN code or login credentials in public.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54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Safe from Social Engineering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 vigilant and always remember:</a:t>
            </a:r>
          </a:p>
          <a:p>
            <a:r>
              <a:rPr lang="en-US" dirty="0"/>
              <a:t>Think before you click: Hover over links to see their actual destination before clicking.</a:t>
            </a:r>
          </a:p>
          <a:p>
            <a:r>
              <a:rPr lang="en-US" dirty="0"/>
              <a:t>Verify sender identity: Don't trust emails or calls from unknown sources, even if they look legitimate.</a:t>
            </a:r>
          </a:p>
          <a:p>
            <a:r>
              <a:rPr lang="en-US" dirty="0"/>
              <a:t>Never share sensitive information: Banks, companies, or legitimate services will never ask for personal information via email or phone.</a:t>
            </a:r>
          </a:p>
          <a:p>
            <a:r>
              <a:rPr lang="en-US" dirty="0"/>
              <a:t>Be cautious of urgency: Scammers often create a sense of urgency to pressure you into making quick decisions.</a:t>
            </a:r>
          </a:p>
          <a:p>
            <a:r>
              <a:rPr lang="en-US" dirty="0"/>
              <a:t>Report suspicious activity: If you suspect a social engineering attempt, report it to the relevant authorities or security teams.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94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for Social Engineering Attacks: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Target Profiling:</a:t>
            </a:r>
          </a:p>
          <a:p>
            <a:r>
              <a:rPr lang="en-US" dirty="0"/>
              <a:t>ML algorithms analyze social media, public records, and other data to pinpoint vulnerable individuals, their interests, and social connections.</a:t>
            </a:r>
          </a:p>
          <a:p>
            <a:r>
              <a:rPr lang="en-IN" dirty="0"/>
              <a:t>import pandas as </a:t>
            </a:r>
            <a:r>
              <a:rPr lang="en-IN" dirty="0" err="1"/>
              <a:t>pd</a:t>
            </a:r>
            <a:r>
              <a:rPr lang="en-IN" dirty="0"/>
              <a:t> from </a:t>
            </a:r>
            <a:r>
              <a:rPr lang="en-IN" dirty="0" err="1"/>
              <a:t>sklearn.feature_extraction.text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/>
              <a:t>TfidfVectorizer</a:t>
            </a:r>
            <a:r>
              <a:rPr lang="en-IN" dirty="0"/>
              <a:t> from </a:t>
            </a:r>
            <a:r>
              <a:rPr lang="en-IN" dirty="0" err="1" smtClean="0"/>
              <a:t>sklearn.cluster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import </a:t>
            </a:r>
            <a:r>
              <a:rPr lang="en-IN" dirty="0" err="1"/>
              <a:t>KMeans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# </a:t>
            </a:r>
            <a:r>
              <a:rPr lang="en-IN" dirty="0"/>
              <a:t>Load social media data </a:t>
            </a:r>
            <a:endParaRPr lang="en-IN" dirty="0" smtClean="0"/>
          </a:p>
          <a:p>
            <a:r>
              <a:rPr lang="en-IN" dirty="0" smtClean="0"/>
              <a:t>data </a:t>
            </a:r>
            <a:r>
              <a:rPr lang="en-IN" dirty="0"/>
              <a:t>= </a:t>
            </a:r>
            <a:r>
              <a:rPr lang="en-IN" dirty="0" err="1"/>
              <a:t>pd.read_csv</a:t>
            </a:r>
            <a:r>
              <a:rPr lang="en-IN" dirty="0"/>
              <a:t>("social_media_data.csv</a:t>
            </a:r>
            <a:r>
              <a:rPr lang="en-IN" dirty="0" smtClean="0"/>
              <a:t>")</a:t>
            </a:r>
          </a:p>
          <a:p>
            <a:r>
              <a:rPr lang="en-IN" dirty="0" smtClean="0"/>
              <a:t> </a:t>
            </a:r>
            <a:r>
              <a:rPr lang="en-IN" dirty="0"/>
              <a:t># Extract </a:t>
            </a:r>
            <a:r>
              <a:rPr lang="en-IN" dirty="0" smtClean="0"/>
              <a:t>features</a:t>
            </a:r>
          </a:p>
          <a:p>
            <a:r>
              <a:rPr lang="en-IN" dirty="0" smtClean="0"/>
              <a:t> </a:t>
            </a:r>
            <a:r>
              <a:rPr lang="en-IN" dirty="0" err="1"/>
              <a:t>vectorizer</a:t>
            </a:r>
            <a:r>
              <a:rPr lang="en-IN" dirty="0"/>
              <a:t> = </a:t>
            </a:r>
            <a:r>
              <a:rPr lang="en-IN" dirty="0" err="1"/>
              <a:t>TfidfVectorizer</a:t>
            </a:r>
            <a:r>
              <a:rPr lang="en-IN" dirty="0"/>
              <a:t>() </a:t>
            </a:r>
            <a:endParaRPr lang="en-IN" dirty="0" smtClean="0"/>
          </a:p>
          <a:p>
            <a:r>
              <a:rPr lang="en-IN" dirty="0" smtClean="0"/>
              <a:t>features </a:t>
            </a:r>
            <a:r>
              <a:rPr lang="en-IN" dirty="0"/>
              <a:t>= </a:t>
            </a:r>
            <a:r>
              <a:rPr lang="en-IN" dirty="0" err="1"/>
              <a:t>vectorizer.fit_transform</a:t>
            </a:r>
            <a:r>
              <a:rPr lang="en-IN" dirty="0"/>
              <a:t>(data["text"]) </a:t>
            </a:r>
            <a:endParaRPr lang="en-IN" dirty="0" smtClean="0"/>
          </a:p>
          <a:p>
            <a:r>
              <a:rPr lang="en-IN" dirty="0" smtClean="0"/>
              <a:t># </a:t>
            </a:r>
            <a:r>
              <a:rPr lang="en-IN" dirty="0"/>
              <a:t>Cluster users </a:t>
            </a:r>
            <a:r>
              <a:rPr lang="en-IN" dirty="0" err="1"/>
              <a:t>kmeans</a:t>
            </a:r>
            <a:r>
              <a:rPr lang="en-IN" dirty="0"/>
              <a:t> = </a:t>
            </a:r>
            <a:r>
              <a:rPr lang="en-IN" dirty="0" err="1"/>
              <a:t>KMeans</a:t>
            </a:r>
            <a:r>
              <a:rPr lang="en-IN" dirty="0"/>
              <a:t>(</a:t>
            </a:r>
            <a:r>
              <a:rPr lang="en-IN" dirty="0" err="1"/>
              <a:t>n_clusters</a:t>
            </a:r>
            <a:r>
              <a:rPr lang="en-IN" dirty="0"/>
              <a:t>=5) </a:t>
            </a:r>
            <a:endParaRPr lang="en-IN" dirty="0" smtClean="0"/>
          </a:p>
          <a:p>
            <a:r>
              <a:rPr lang="en-IN" dirty="0" smtClean="0"/>
              <a:t># </a:t>
            </a:r>
            <a:r>
              <a:rPr lang="en-IN" dirty="0"/>
              <a:t>Example: 5 </a:t>
            </a:r>
            <a:endParaRPr lang="en-IN" dirty="0" smtClean="0"/>
          </a:p>
          <a:p>
            <a:r>
              <a:rPr lang="en-IN" dirty="0" smtClean="0"/>
              <a:t>clusters </a:t>
            </a:r>
            <a:r>
              <a:rPr lang="en-IN" dirty="0" err="1"/>
              <a:t>clusters</a:t>
            </a:r>
            <a:r>
              <a:rPr lang="en-IN" dirty="0"/>
              <a:t> = </a:t>
            </a:r>
            <a:r>
              <a:rPr lang="en-IN" dirty="0" err="1"/>
              <a:t>kmeans.fit_predict</a:t>
            </a:r>
            <a:r>
              <a:rPr lang="en-IN" dirty="0"/>
              <a:t>(features)</a:t>
            </a:r>
          </a:p>
        </p:txBody>
      </p:sp>
    </p:spTree>
    <p:extLst>
      <p:ext uri="{BB962C8B-B14F-4D97-AF65-F5344CB8AC3E}">
        <p14:creationId xmlns:p14="http://schemas.microsoft.com/office/powerpoint/2010/main" val="367827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Generation: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ML-powered </a:t>
            </a:r>
            <a:r>
              <a:rPr lang="en-US" dirty="0"/>
              <a:t>tools create highly personalized phishing emails, social media posts, and text messages that mimic legitimate communication.</a:t>
            </a:r>
          </a:p>
          <a:p>
            <a:r>
              <a:rPr lang="en-IN" dirty="0"/>
              <a:t>import transformers model = transformers.AutoModelForSeq2SeqLM.from_pretrained("gpt2") </a:t>
            </a:r>
            <a:r>
              <a:rPr lang="en-IN" dirty="0" err="1"/>
              <a:t>tokenizer</a:t>
            </a:r>
            <a:r>
              <a:rPr lang="en-IN" dirty="0"/>
              <a:t> = </a:t>
            </a:r>
            <a:r>
              <a:rPr lang="en-IN" dirty="0" err="1"/>
              <a:t>transformers.AutoTokenizer.from_pretrained</a:t>
            </a:r>
            <a:r>
              <a:rPr lang="en-IN" dirty="0"/>
              <a:t>("gpt2") prompt = "Write a phishing email that claims to be from a bank and asks the recipient to reset their password</a:t>
            </a:r>
            <a:r>
              <a:rPr lang="en-IN" dirty="0" smtClean="0"/>
              <a:t>.“</a:t>
            </a:r>
          </a:p>
          <a:p>
            <a:r>
              <a:rPr lang="en-IN" dirty="0" smtClean="0"/>
              <a:t> </a:t>
            </a:r>
            <a:r>
              <a:rPr lang="en-IN" dirty="0" err="1"/>
              <a:t>input_ids</a:t>
            </a:r>
            <a:r>
              <a:rPr lang="en-IN" dirty="0"/>
              <a:t> = </a:t>
            </a:r>
            <a:r>
              <a:rPr lang="en-IN" dirty="0" err="1"/>
              <a:t>tokenizer.encode</a:t>
            </a:r>
            <a:r>
              <a:rPr lang="en-IN" dirty="0"/>
              <a:t>(prompt, </a:t>
            </a:r>
            <a:r>
              <a:rPr lang="en-IN" dirty="0" err="1"/>
              <a:t>return_tensors</a:t>
            </a:r>
            <a:r>
              <a:rPr lang="en-IN" dirty="0"/>
              <a:t>="</a:t>
            </a:r>
            <a:r>
              <a:rPr lang="en-IN" dirty="0" err="1"/>
              <a:t>pt</a:t>
            </a:r>
            <a:r>
              <a:rPr lang="en-IN" dirty="0" smtClean="0"/>
              <a:t>")</a:t>
            </a:r>
          </a:p>
          <a:p>
            <a:r>
              <a:rPr lang="en-IN" dirty="0" smtClean="0"/>
              <a:t> </a:t>
            </a:r>
            <a:r>
              <a:rPr lang="en-IN" dirty="0"/>
              <a:t>output = </a:t>
            </a:r>
            <a:r>
              <a:rPr lang="en-IN" dirty="0" err="1"/>
              <a:t>model.generate</a:t>
            </a:r>
            <a:r>
              <a:rPr lang="en-IN" dirty="0"/>
              <a:t>(</a:t>
            </a:r>
            <a:r>
              <a:rPr lang="en-IN" dirty="0" err="1"/>
              <a:t>input_ids</a:t>
            </a:r>
            <a:r>
              <a:rPr lang="en-IN" dirty="0"/>
              <a:t>, </a:t>
            </a:r>
            <a:r>
              <a:rPr lang="en-IN" dirty="0" err="1"/>
              <a:t>max_length</a:t>
            </a:r>
            <a:r>
              <a:rPr lang="en-IN" dirty="0"/>
              <a:t>=50) </a:t>
            </a:r>
            <a:endParaRPr lang="en-IN" dirty="0" smtClean="0"/>
          </a:p>
          <a:p>
            <a:r>
              <a:rPr lang="en-IN" dirty="0" err="1" smtClean="0"/>
              <a:t>generated_text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tokenizer.decode</a:t>
            </a:r>
            <a:r>
              <a:rPr lang="en-IN" dirty="0"/>
              <a:t>(output[0], </a:t>
            </a:r>
            <a:r>
              <a:rPr lang="en-IN" dirty="0" err="1"/>
              <a:t>skip_special_tokens</a:t>
            </a:r>
            <a:r>
              <a:rPr lang="en-IN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416366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Attack Detection: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ML models </a:t>
            </a:r>
            <a:r>
              <a:rPr lang="en-IN" dirty="0" err="1" smtClean="0"/>
              <a:t>analyze</a:t>
            </a:r>
            <a:r>
              <a:rPr lang="en-IN" dirty="0" smtClean="0"/>
              <a:t> emails, social media posts, and other communications to identify suspicious patterns and potential attacks.</a:t>
            </a:r>
          </a:p>
          <a:p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 smtClean="0"/>
              <a:t>sklearn.feature_extraction.text</a:t>
            </a:r>
            <a:r>
              <a:rPr lang="en-IN" dirty="0" smtClean="0"/>
              <a:t> import </a:t>
            </a:r>
            <a:r>
              <a:rPr lang="en-IN" dirty="0" err="1" smtClean="0"/>
              <a:t>CountVectorizer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 smtClean="0"/>
              <a:t>sklearn.naive_bayes</a:t>
            </a:r>
            <a:r>
              <a:rPr lang="en-IN" dirty="0" smtClean="0"/>
              <a:t> import </a:t>
            </a:r>
            <a:r>
              <a:rPr lang="en-IN" dirty="0" err="1" smtClean="0"/>
              <a:t>MultinomialNB</a:t>
            </a:r>
            <a:endParaRPr lang="en-IN" dirty="0" smtClean="0"/>
          </a:p>
          <a:p>
            <a:r>
              <a:rPr lang="en-IN" dirty="0" smtClean="0"/>
              <a:t># Load email data</a:t>
            </a:r>
          </a:p>
          <a:p>
            <a:r>
              <a:rPr lang="en-IN" dirty="0" smtClean="0"/>
              <a:t>emails = </a:t>
            </a:r>
            <a:r>
              <a:rPr lang="en-IN" dirty="0" err="1" smtClean="0"/>
              <a:t>pd.read_csv</a:t>
            </a:r>
            <a:r>
              <a:rPr lang="en-IN" dirty="0" smtClean="0"/>
              <a:t>("emails.csv")</a:t>
            </a:r>
          </a:p>
          <a:p>
            <a:r>
              <a:rPr lang="en-IN" dirty="0" smtClean="0"/>
              <a:t># Extract features</a:t>
            </a:r>
          </a:p>
          <a:p>
            <a:r>
              <a:rPr lang="en-IN" dirty="0" err="1" smtClean="0"/>
              <a:t>vectorizer</a:t>
            </a:r>
            <a:r>
              <a:rPr lang="en-IN" dirty="0" smtClean="0"/>
              <a:t> = </a:t>
            </a:r>
            <a:r>
              <a:rPr lang="en-IN" dirty="0" err="1" smtClean="0"/>
              <a:t>CountVectorizer</a:t>
            </a:r>
            <a:r>
              <a:rPr lang="en-IN" dirty="0" smtClean="0"/>
              <a:t>()</a:t>
            </a:r>
          </a:p>
          <a:p>
            <a:r>
              <a:rPr lang="en-IN" dirty="0" smtClean="0"/>
              <a:t>features = </a:t>
            </a:r>
            <a:r>
              <a:rPr lang="en-IN" dirty="0" err="1" smtClean="0"/>
              <a:t>vectorizer.fit_transform</a:t>
            </a:r>
            <a:r>
              <a:rPr lang="en-IN" dirty="0" smtClean="0"/>
              <a:t>(emails["text"])</a:t>
            </a:r>
          </a:p>
          <a:p>
            <a:r>
              <a:rPr lang="en-IN" dirty="0" smtClean="0"/>
              <a:t># Train a classifier</a:t>
            </a:r>
          </a:p>
          <a:p>
            <a:r>
              <a:rPr lang="en-IN" dirty="0" smtClean="0"/>
              <a:t>classifier = </a:t>
            </a:r>
            <a:r>
              <a:rPr lang="en-IN" dirty="0" err="1" smtClean="0"/>
              <a:t>MultinomialNB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classifier.fit</a:t>
            </a:r>
            <a:r>
              <a:rPr lang="en-IN" dirty="0" smtClean="0"/>
              <a:t>(features, emails["</a:t>
            </a:r>
            <a:r>
              <a:rPr lang="en-IN" dirty="0" err="1" smtClean="0"/>
              <a:t>is_phishing</a:t>
            </a:r>
            <a:r>
              <a:rPr lang="en-IN" dirty="0" smtClean="0"/>
              <a:t>"])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42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553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Social Engineering-ML</vt:lpstr>
      <vt:lpstr>Define</vt:lpstr>
      <vt:lpstr>Key characteristics of social engineering:</vt:lpstr>
      <vt:lpstr>Social Engineering Attacks: Examples in Action </vt:lpstr>
      <vt:lpstr>Stay Safe from Social Engineering </vt:lpstr>
      <vt:lpstr>Machine Learning for Social Engineering Attacks:</vt:lpstr>
      <vt:lpstr>Content Generation: </vt:lpstr>
      <vt:lpstr>Attack Detection: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Engineering</dc:title>
  <dc:creator>Radhe</dc:creator>
  <cp:lastModifiedBy>Radhe</cp:lastModifiedBy>
  <cp:revision>28</cp:revision>
  <dcterms:created xsi:type="dcterms:W3CDTF">2024-01-08T12:05:36Z</dcterms:created>
  <dcterms:modified xsi:type="dcterms:W3CDTF">2024-01-08T12:19:38Z</dcterms:modified>
</cp:coreProperties>
</file>