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241-76FA-46F9-B40A-E2048FC438E6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D132-3F4A-4E3A-8405-762F59543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61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241-76FA-46F9-B40A-E2048FC438E6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D132-3F4A-4E3A-8405-762F59543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9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241-76FA-46F9-B40A-E2048FC438E6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D132-3F4A-4E3A-8405-762F59543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39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241-76FA-46F9-B40A-E2048FC438E6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D132-3F4A-4E3A-8405-762F59543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6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241-76FA-46F9-B40A-E2048FC438E6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D132-3F4A-4E3A-8405-762F59543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03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241-76FA-46F9-B40A-E2048FC438E6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D132-3F4A-4E3A-8405-762F59543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99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241-76FA-46F9-B40A-E2048FC438E6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D132-3F4A-4E3A-8405-762F59543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53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241-76FA-46F9-B40A-E2048FC438E6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D132-3F4A-4E3A-8405-762F59543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50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241-76FA-46F9-B40A-E2048FC438E6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D132-3F4A-4E3A-8405-762F59543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41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241-76FA-46F9-B40A-E2048FC438E6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D132-3F4A-4E3A-8405-762F59543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97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241-76FA-46F9-B40A-E2048FC438E6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D132-3F4A-4E3A-8405-762F59543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33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B241-76FA-46F9-B40A-E2048FC438E6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FD132-3F4A-4E3A-8405-762F59543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81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of Math question in AI/ML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85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coefficients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Regression coefficients </a:t>
            </a:r>
            <a:r>
              <a:rPr lang="fr-FR" dirty="0"/>
              <a:t>X = [4, 8, 12, 6, 4]T and Y = [1, 8, 11, 4, 3]</a:t>
            </a:r>
          </a:p>
          <a:p>
            <a:endParaRPr lang="en-US" dirty="0" smtClean="0"/>
          </a:p>
          <a:p>
            <a:r>
              <a:rPr lang="en-US" dirty="0"/>
              <a:t>Means of X and Y:</a:t>
            </a:r>
          </a:p>
          <a:p>
            <a:r>
              <a:rPr lang="en-US" dirty="0"/>
              <a:t>Mean of X = (4 + 8 + 12 + 6 + 4) / 5 = 6.8</a:t>
            </a:r>
          </a:p>
          <a:p>
            <a:r>
              <a:rPr lang="en-US" dirty="0"/>
              <a:t>Mean of Y = (1 + 8 + 11 + 4 + 3) / 5 = 5.4</a:t>
            </a:r>
          </a:p>
          <a:p>
            <a:r>
              <a:rPr lang="en-US" dirty="0"/>
              <a:t>Deviations from the means:</a:t>
            </a:r>
          </a:p>
          <a:p>
            <a:r>
              <a:rPr lang="en-US" dirty="0"/>
              <a:t>Deviations of X: [-2.8, 1.2, 5.2, -0.8, -2.8]</a:t>
            </a:r>
          </a:p>
          <a:p>
            <a:r>
              <a:rPr lang="en-US" dirty="0"/>
              <a:t>Deviations of Y: [-4.4, 2.6, 5.6, -1.4, -2.4]</a:t>
            </a:r>
          </a:p>
          <a:p>
            <a:r>
              <a:rPr lang="en-US" dirty="0"/>
              <a:t>Sum of product of deviations:</a:t>
            </a:r>
          </a:p>
          <a:p>
            <a:r>
              <a:rPr lang="en-US" dirty="0"/>
              <a:t>Sum of product of deviations = (-2.8 * -4.4) + (1.2 * 2.6) + (5.2 * 5.6) + (-0.8 * -1.4) + (-2.8 * -2.4) = 52.4</a:t>
            </a:r>
          </a:p>
          <a:p>
            <a:r>
              <a:rPr lang="en-US" dirty="0"/>
              <a:t>Slope (b):</a:t>
            </a:r>
          </a:p>
          <a:p>
            <a:r>
              <a:rPr lang="en-US" dirty="0"/>
              <a:t>Slope (b) = sum of product of deviations / sum of squared deviations of X = 52.4 / 31.36 = 1.6705882352941178</a:t>
            </a:r>
          </a:p>
          <a:p>
            <a:r>
              <a:rPr lang="en-US" dirty="0"/>
              <a:t>Intercept (a):</a:t>
            </a:r>
          </a:p>
          <a:p>
            <a:r>
              <a:rPr lang="en-US" dirty="0"/>
              <a:t>Intercept (a) = mean of Y - slope * mean of X = 5.4 - 1.6705882352941178 * 6.8 = -7.460588235294118</a:t>
            </a:r>
          </a:p>
          <a:p>
            <a:r>
              <a:rPr lang="en-US" dirty="0"/>
              <a:t>Regression equation:</a:t>
            </a:r>
          </a:p>
          <a:p>
            <a:r>
              <a:rPr lang="en-US" dirty="0"/>
              <a:t>Y = 1.6705882352941178X - 7.460588235294118</a:t>
            </a:r>
          </a:p>
        </p:txBody>
      </p:sp>
    </p:spTree>
    <p:extLst>
      <p:ext uri="{BB962C8B-B14F-4D97-AF65-F5344CB8AC3E}">
        <p14:creationId xmlns:p14="http://schemas.microsoft.com/office/powerpoint/2010/main" val="428891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 &amp; other </a:t>
            </a:r>
            <a:r>
              <a:rPr lang="en-US" dirty="0" err="1" smtClean="0"/>
              <a:t>metrices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hospital tests 1000 patients for COVID-19. Out of these:</a:t>
            </a:r>
          </a:p>
          <a:p>
            <a:r>
              <a:rPr lang="en-US" dirty="0" smtClean="0"/>
              <a:t>600 patients are actually infected with the virus (positive cases).</a:t>
            </a:r>
          </a:p>
          <a:p>
            <a:r>
              <a:rPr lang="en-US" dirty="0" smtClean="0"/>
              <a:t>400 patients are actually healthy (negative cases).</a:t>
            </a:r>
          </a:p>
          <a:p>
            <a:r>
              <a:rPr lang="en-US" dirty="0" smtClean="0"/>
              <a:t>For the infected individuals:</a:t>
            </a:r>
          </a:p>
          <a:p>
            <a:r>
              <a:rPr lang="en-US" dirty="0" smtClean="0"/>
              <a:t>The test correctly identifies the infection (true positive) in 500 cases.</a:t>
            </a:r>
          </a:p>
          <a:p>
            <a:r>
              <a:rPr lang="en-US" dirty="0" smtClean="0"/>
              <a:t>The test wrongly identifies a healthy person as infected (false positive) in 100 cases.</a:t>
            </a:r>
          </a:p>
          <a:p>
            <a:r>
              <a:rPr lang="en-US" dirty="0" smtClean="0"/>
              <a:t>For the healthy individuals:</a:t>
            </a:r>
          </a:p>
          <a:p>
            <a:r>
              <a:rPr lang="en-US" dirty="0" smtClean="0"/>
              <a:t>The test correctly confirms they are healthy (true negative) in 350 cases.</a:t>
            </a:r>
          </a:p>
          <a:p>
            <a:r>
              <a:rPr lang="en-US" dirty="0" smtClean="0"/>
              <a:t>The test wrongly identifies a healthy person as infected (false positive) in 50 cases.</a:t>
            </a:r>
          </a:p>
          <a:p>
            <a:r>
              <a:rPr lang="en-US" dirty="0" smtClean="0"/>
              <a:t>Construct a confusion matrix for this data.</a:t>
            </a:r>
          </a:p>
          <a:p>
            <a:r>
              <a:rPr lang="en-US" dirty="0" smtClean="0"/>
              <a:t>Calculate the accuracy, precision, recall, and F1 score for the test's performance in identifying infected individuals.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48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 Confusion Matrix: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991"/>
            <a:ext cx="10707806" cy="5207972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True Positive (TP)	False Positive (FP)</a:t>
            </a:r>
          </a:p>
          <a:p>
            <a:r>
              <a:rPr lang="en-US" dirty="0" smtClean="0"/>
              <a:t>Infected	500	100</a:t>
            </a:r>
          </a:p>
          <a:p>
            <a:r>
              <a:rPr lang="en-US" dirty="0" smtClean="0"/>
              <a:t>Healthy	50	350</a:t>
            </a:r>
          </a:p>
          <a:p>
            <a:r>
              <a:rPr lang="en-US" dirty="0" smtClean="0"/>
              <a:t>2. Accuracy, Precision, Recall, and F1 Score for Identifying Infected Individuals:</a:t>
            </a:r>
          </a:p>
          <a:p>
            <a:endParaRPr lang="en-US" dirty="0" smtClean="0"/>
          </a:p>
          <a:p>
            <a:r>
              <a:rPr lang="en-US" dirty="0" smtClean="0"/>
              <a:t>Accuracy: (TP + TN) / Total Patients = (500 + 350) / 1000 = 0.85</a:t>
            </a:r>
          </a:p>
          <a:p>
            <a:r>
              <a:rPr lang="en-US" dirty="0" smtClean="0"/>
              <a:t>Precision: TP / (TP + FP) = 500 / (500 + 100) = 0.833</a:t>
            </a:r>
          </a:p>
          <a:p>
            <a:r>
              <a:rPr lang="en-US" dirty="0" smtClean="0"/>
              <a:t>Recall: TP / (TP + FN) = 500 / (500 + 50) = 0.909</a:t>
            </a:r>
          </a:p>
          <a:p>
            <a:r>
              <a:rPr lang="en-US" dirty="0" smtClean="0"/>
              <a:t>F1 Score: 2 * (Precision * Recall) / (Precision + Recall) = 2 * (0.833 * 0.909) / (0.833 + 0.909) = 0.869</a:t>
            </a:r>
          </a:p>
          <a:p>
            <a:r>
              <a:rPr lang="en-US" dirty="0" smtClean="0"/>
              <a:t>Interpretation:</a:t>
            </a:r>
          </a:p>
          <a:p>
            <a:endParaRPr lang="en-US" dirty="0" smtClean="0"/>
          </a:p>
          <a:p>
            <a:r>
              <a:rPr lang="en-US" dirty="0" smtClean="0"/>
              <a:t>The test has an accuracy of 85%, meaning it correctly identifies 85% of all patients (both infected and healthy).</a:t>
            </a:r>
          </a:p>
          <a:p>
            <a:r>
              <a:rPr lang="en-US" dirty="0" smtClean="0"/>
              <a:t>The test has a precision of 83.3%, meaning that 83.3% of patients identified as infected by the test are truly infected.</a:t>
            </a:r>
          </a:p>
          <a:p>
            <a:r>
              <a:rPr lang="en-US" dirty="0" smtClean="0"/>
              <a:t>The test has a recall of 90.9%, meaning that the test correctly identifies 90.9% of all infected patients.</a:t>
            </a:r>
          </a:p>
          <a:p>
            <a:r>
              <a:rPr lang="en-US" dirty="0" smtClean="0"/>
              <a:t>The F1 score of 86.9% is a harmonic mean of precision and recall, indicating a good balance between the two metrics.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66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the following system of equations using Gauss elimination method.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 + y + z = 9</a:t>
            </a:r>
          </a:p>
          <a:p>
            <a:r>
              <a:rPr lang="en-IN" dirty="0"/>
              <a:t>2x + 5y + 7z = 52</a:t>
            </a:r>
          </a:p>
          <a:p>
            <a:r>
              <a:rPr lang="en-IN" dirty="0"/>
              <a:t>2x + y – z = 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41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Calculate </a:t>
            </a:r>
            <a:r>
              <a:rPr lang="en-US" dirty="0" smtClean="0"/>
              <a:t>perceptron  </a:t>
            </a:r>
            <a:r>
              <a:rPr lang="en-US" dirty="0" smtClean="0"/>
              <a:t>the output y of three input neurons with a bias. The input feature vector is (x1, x2, x3) = (0.8,0.4,0.3) and weight values are [w1,w2,w3, b] =[0.1, 0.2, -0.3, 0.35]. Use binary Sigmoid function as activation function.</a:t>
            </a:r>
          </a:p>
          <a:p>
            <a:r>
              <a:rPr lang="en-IN" dirty="0"/>
              <a:t>Calculating the Output y:</a:t>
            </a:r>
          </a:p>
          <a:p>
            <a:r>
              <a:rPr lang="en-IN" dirty="0"/>
              <a:t>Calculate the weighted sum:</a:t>
            </a:r>
          </a:p>
          <a:p>
            <a:pPr lvl="1"/>
            <a:r>
              <a:rPr lang="en-IN" dirty="0"/>
              <a:t>z = w1 * x1 + w2 * x2 + w3 * x3 + b</a:t>
            </a:r>
          </a:p>
          <a:p>
            <a:pPr lvl="1"/>
            <a:r>
              <a:rPr lang="en-IN" dirty="0"/>
              <a:t>z = 0.1 * 0.8 + 0.2 * 0.4 - 0.3 * 0.3 + 0.35</a:t>
            </a:r>
          </a:p>
          <a:p>
            <a:pPr lvl="1"/>
            <a:r>
              <a:rPr lang="en-IN" dirty="0"/>
              <a:t>z ≈ 0.445</a:t>
            </a:r>
          </a:p>
          <a:p>
            <a:r>
              <a:rPr lang="en-IN" dirty="0"/>
              <a:t>Apply the binary Sigmoid activation function:</a:t>
            </a:r>
          </a:p>
          <a:p>
            <a:pPr lvl="1"/>
            <a:r>
              <a:rPr lang="en-IN" dirty="0"/>
              <a:t>sigmoid(z) = 1 / (1 + e^(-z))</a:t>
            </a:r>
          </a:p>
          <a:p>
            <a:pPr lvl="1"/>
            <a:r>
              <a:rPr lang="en-IN" dirty="0"/>
              <a:t>y = sigmoid(0.445)</a:t>
            </a:r>
          </a:p>
          <a:p>
            <a:pPr lvl="1"/>
            <a:r>
              <a:rPr lang="en-IN" dirty="0"/>
              <a:t>y ≈ 0.611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8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algorithm small steps can ask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DST</a:t>
            </a:r>
          </a:p>
          <a:p>
            <a:r>
              <a:rPr lang="en-US" dirty="0" smtClean="0"/>
              <a:t>KNN</a:t>
            </a:r>
          </a:p>
          <a:p>
            <a:r>
              <a:rPr lang="en-US" dirty="0" err="1" smtClean="0"/>
              <a:t>Navi</a:t>
            </a:r>
            <a:r>
              <a:rPr lang="en-US" dirty="0" smtClean="0"/>
              <a:t>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smtClean="0"/>
              <a:t>SVM</a:t>
            </a:r>
          </a:p>
          <a:p>
            <a:r>
              <a:rPr lang="en-US" dirty="0" smtClean="0"/>
              <a:t>Euclidian distance</a:t>
            </a:r>
          </a:p>
          <a:p>
            <a:r>
              <a:rPr lang="en-US" dirty="0" smtClean="0"/>
              <a:t>Hierarchical clustering from given dataset</a:t>
            </a:r>
          </a:p>
          <a:p>
            <a:r>
              <a:rPr lang="en-US" dirty="0" err="1" smtClean="0"/>
              <a:t>Kmeans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61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414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Example of Math question in AI/ML</vt:lpstr>
      <vt:lpstr>Regression coefficients</vt:lpstr>
      <vt:lpstr>Confusion matrix &amp; other metrices</vt:lpstr>
      <vt:lpstr>. Confusion Matrix: </vt:lpstr>
      <vt:lpstr>Solve the following system of equations using Gauss elimination method.</vt:lpstr>
      <vt:lpstr>perceptron</vt:lpstr>
      <vt:lpstr>Any algorithm small steps can ask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 of Math question in AI/ML</dc:title>
  <dc:creator>Radhe</dc:creator>
  <cp:lastModifiedBy>Radhe</cp:lastModifiedBy>
  <cp:revision>29</cp:revision>
  <dcterms:created xsi:type="dcterms:W3CDTF">2023-12-29T05:55:41Z</dcterms:created>
  <dcterms:modified xsi:type="dcterms:W3CDTF">2023-12-29T06:51:43Z</dcterms:modified>
</cp:coreProperties>
</file>