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47E0-B614-4D33-9517-35EA15195AAA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FC5-66DD-428A-A5A2-E61B2B61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87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47E0-B614-4D33-9517-35EA15195AAA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FC5-66DD-428A-A5A2-E61B2B61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10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47E0-B614-4D33-9517-35EA15195AAA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FC5-66DD-428A-A5A2-E61B2B61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63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47E0-B614-4D33-9517-35EA15195AAA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FC5-66DD-428A-A5A2-E61B2B61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01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47E0-B614-4D33-9517-35EA15195AAA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FC5-66DD-428A-A5A2-E61B2B61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28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47E0-B614-4D33-9517-35EA15195AAA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FC5-66DD-428A-A5A2-E61B2B61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15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47E0-B614-4D33-9517-35EA15195AAA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FC5-66DD-428A-A5A2-E61B2B61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82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47E0-B614-4D33-9517-35EA15195AAA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FC5-66DD-428A-A5A2-E61B2B61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57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47E0-B614-4D33-9517-35EA15195AAA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FC5-66DD-428A-A5A2-E61B2B61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93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47E0-B614-4D33-9517-35EA15195AAA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FC5-66DD-428A-A5A2-E61B2B61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53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47E0-B614-4D33-9517-35EA15195AAA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FC5-66DD-428A-A5A2-E61B2B61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77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147E0-B614-4D33-9517-35EA15195AAA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00FC5-66DD-428A-A5A2-E61B2B61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31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python code for ML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breast </a:t>
            </a:r>
            <a:r>
              <a:rPr lang="en-US" smtClean="0"/>
              <a:t>cancer classification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891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# **Evaluation code**</a:t>
            </a:r>
          </a:p>
          <a:p>
            <a:endParaRPr lang="en-IN" dirty="0" smtClean="0"/>
          </a:p>
          <a:p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 err="1" smtClean="0"/>
              <a:t>evaluate_algorithm</a:t>
            </a:r>
            <a:r>
              <a:rPr lang="en-IN" dirty="0" smtClean="0"/>
              <a:t>(algorithm, </a:t>
            </a:r>
            <a:r>
              <a:rPr lang="en-IN" dirty="0" err="1" smtClean="0"/>
              <a:t>X_test</a:t>
            </a:r>
            <a:r>
              <a:rPr lang="en-IN" dirty="0" smtClean="0"/>
              <a:t>, </a:t>
            </a:r>
            <a:r>
              <a:rPr lang="en-IN" dirty="0" err="1" smtClean="0"/>
              <a:t>y_test</a:t>
            </a:r>
            <a:r>
              <a:rPr lang="en-IN" dirty="0" smtClean="0"/>
              <a:t>):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y_pred</a:t>
            </a:r>
            <a:r>
              <a:rPr lang="en-IN" dirty="0" smtClean="0"/>
              <a:t> = </a:t>
            </a:r>
            <a:r>
              <a:rPr lang="en-IN" dirty="0" err="1" smtClean="0"/>
              <a:t>algorithm.predict</a:t>
            </a:r>
            <a:r>
              <a:rPr lang="en-IN" dirty="0" smtClean="0"/>
              <a:t>(</a:t>
            </a:r>
            <a:r>
              <a:rPr lang="en-IN" dirty="0" err="1" smtClean="0"/>
              <a:t>X_test</a:t>
            </a:r>
            <a:r>
              <a:rPr lang="en-IN" dirty="0" smtClean="0"/>
              <a:t>)</a:t>
            </a:r>
          </a:p>
          <a:p>
            <a:r>
              <a:rPr lang="en-IN" dirty="0" smtClean="0"/>
              <a:t>    accuracy = </a:t>
            </a:r>
            <a:r>
              <a:rPr lang="en-IN" dirty="0" err="1" smtClean="0"/>
              <a:t>np.mean</a:t>
            </a:r>
            <a:r>
              <a:rPr lang="en-IN" dirty="0" smtClean="0"/>
              <a:t>(</a:t>
            </a:r>
            <a:r>
              <a:rPr lang="en-IN" dirty="0" err="1" smtClean="0"/>
              <a:t>y_pred</a:t>
            </a:r>
            <a:r>
              <a:rPr lang="en-IN" dirty="0" smtClean="0"/>
              <a:t> == </a:t>
            </a:r>
            <a:r>
              <a:rPr lang="en-IN" dirty="0" err="1" smtClean="0"/>
              <a:t>y_test</a:t>
            </a:r>
            <a:r>
              <a:rPr lang="en-IN" dirty="0" smtClean="0"/>
              <a:t>) * 100</a:t>
            </a:r>
          </a:p>
          <a:p>
            <a:r>
              <a:rPr lang="en-IN" dirty="0" smtClean="0"/>
              <a:t>    return accuracy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29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# Logistic regression</a:t>
            </a:r>
          </a:p>
          <a:p>
            <a:r>
              <a:rPr lang="en-IN" dirty="0" smtClean="0"/>
              <a:t>prediction = </a:t>
            </a:r>
            <a:r>
              <a:rPr lang="en-IN" dirty="0" err="1" smtClean="0"/>
              <a:t>logistic_regression</a:t>
            </a:r>
            <a:r>
              <a:rPr lang="en-IN" dirty="0" smtClean="0"/>
              <a:t>(</a:t>
            </a:r>
            <a:r>
              <a:rPr lang="en-IN" dirty="0" err="1" smtClean="0"/>
              <a:t>X_train</a:t>
            </a:r>
            <a:r>
              <a:rPr lang="en-IN" dirty="0" smtClean="0"/>
              <a:t>, </a:t>
            </a:r>
            <a:r>
              <a:rPr lang="en-IN" dirty="0" err="1" smtClean="0"/>
              <a:t>y_train</a:t>
            </a:r>
            <a:r>
              <a:rPr lang="en-IN" dirty="0" smtClean="0"/>
              <a:t>).predict(</a:t>
            </a:r>
            <a:r>
              <a:rPr lang="en-IN" dirty="0" err="1" smtClean="0"/>
              <a:t>single_input_data</a:t>
            </a:r>
            <a:r>
              <a:rPr lang="en-IN" dirty="0" smtClean="0"/>
              <a:t>)</a:t>
            </a:r>
          </a:p>
          <a:p>
            <a:r>
              <a:rPr lang="en-IN" dirty="0" smtClean="0"/>
              <a:t>print(</a:t>
            </a:r>
            <a:r>
              <a:rPr lang="en-IN" dirty="0" err="1" smtClean="0"/>
              <a:t>f"LogisticRegression</a:t>
            </a:r>
            <a:r>
              <a:rPr lang="en-IN" dirty="0" smtClean="0"/>
              <a:t> prediction: {prediction}")</a:t>
            </a:r>
          </a:p>
          <a:p>
            <a:endParaRPr lang="en-IN" dirty="0" smtClean="0"/>
          </a:p>
          <a:p>
            <a:r>
              <a:rPr lang="en-IN" dirty="0" smtClean="0"/>
              <a:t># Decision tree classifier</a:t>
            </a:r>
          </a:p>
          <a:p>
            <a:r>
              <a:rPr lang="en-IN" dirty="0" smtClean="0"/>
              <a:t>prediction = </a:t>
            </a:r>
            <a:r>
              <a:rPr lang="en-IN" dirty="0" err="1" smtClean="0"/>
              <a:t>decision_tree_classifier</a:t>
            </a:r>
            <a:r>
              <a:rPr lang="en-IN" dirty="0" smtClean="0"/>
              <a:t>(</a:t>
            </a:r>
            <a:r>
              <a:rPr lang="en-IN" dirty="0" err="1" smtClean="0"/>
              <a:t>X_train</a:t>
            </a:r>
            <a:r>
              <a:rPr lang="en-IN" dirty="0" smtClean="0"/>
              <a:t>, </a:t>
            </a:r>
            <a:r>
              <a:rPr lang="en-IN" dirty="0" err="1" smtClean="0"/>
              <a:t>y_train</a:t>
            </a:r>
            <a:r>
              <a:rPr lang="en-IN" dirty="0" smtClean="0"/>
              <a:t>).predict(</a:t>
            </a:r>
            <a:r>
              <a:rPr lang="en-IN" dirty="0" err="1" smtClean="0"/>
              <a:t>single_input_data</a:t>
            </a:r>
            <a:r>
              <a:rPr lang="en-IN" dirty="0" smtClean="0"/>
              <a:t>)</a:t>
            </a:r>
          </a:p>
          <a:p>
            <a:r>
              <a:rPr lang="en-IN" dirty="0" smtClean="0"/>
              <a:t>print(</a:t>
            </a:r>
            <a:r>
              <a:rPr lang="en-IN" dirty="0" err="1" smtClean="0"/>
              <a:t>f"DecisionTreeClassifier</a:t>
            </a:r>
            <a:r>
              <a:rPr lang="en-IN" dirty="0" smtClean="0"/>
              <a:t> prediction: {prediction}")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56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# Support vector machine classifier</a:t>
            </a:r>
          </a:p>
          <a:p>
            <a:r>
              <a:rPr lang="en-IN" dirty="0" smtClean="0"/>
              <a:t>prediction = </a:t>
            </a:r>
            <a:r>
              <a:rPr lang="en-IN" dirty="0" err="1" smtClean="0"/>
              <a:t>svm_classifier</a:t>
            </a:r>
            <a:r>
              <a:rPr lang="en-IN" dirty="0" smtClean="0"/>
              <a:t>(</a:t>
            </a:r>
            <a:r>
              <a:rPr lang="en-IN" dirty="0" err="1" smtClean="0"/>
              <a:t>X_train</a:t>
            </a:r>
            <a:r>
              <a:rPr lang="en-IN" dirty="0" smtClean="0"/>
              <a:t>, </a:t>
            </a:r>
            <a:r>
              <a:rPr lang="en-IN" dirty="0" err="1" smtClean="0"/>
              <a:t>y_train</a:t>
            </a:r>
            <a:r>
              <a:rPr lang="en-IN" dirty="0" smtClean="0"/>
              <a:t>).predict(</a:t>
            </a:r>
            <a:r>
              <a:rPr lang="en-IN" dirty="0" err="1" smtClean="0"/>
              <a:t>single_input_data</a:t>
            </a:r>
            <a:r>
              <a:rPr lang="en-IN" dirty="0" smtClean="0"/>
              <a:t>)</a:t>
            </a:r>
          </a:p>
          <a:p>
            <a:r>
              <a:rPr lang="en-IN" dirty="0" smtClean="0"/>
              <a:t>print(</a:t>
            </a:r>
            <a:r>
              <a:rPr lang="en-IN" dirty="0" err="1" smtClean="0"/>
              <a:t>f"SVC</a:t>
            </a:r>
            <a:r>
              <a:rPr lang="en-IN" dirty="0" smtClean="0"/>
              <a:t> prediction: {prediction}")</a:t>
            </a:r>
          </a:p>
          <a:p>
            <a:endParaRPr lang="en-IN" dirty="0" smtClean="0"/>
          </a:p>
          <a:p>
            <a:r>
              <a:rPr lang="en-IN" dirty="0" smtClean="0"/>
              <a:t># Naive Bayes classifier</a:t>
            </a:r>
          </a:p>
          <a:p>
            <a:r>
              <a:rPr lang="en-IN" dirty="0" smtClean="0"/>
              <a:t>prediction = </a:t>
            </a:r>
            <a:r>
              <a:rPr lang="en-IN" dirty="0" err="1" smtClean="0"/>
              <a:t>naive_bayes_classifier</a:t>
            </a:r>
            <a:r>
              <a:rPr lang="en-IN" dirty="0" smtClean="0"/>
              <a:t>(</a:t>
            </a:r>
            <a:r>
              <a:rPr lang="en-IN" dirty="0" err="1" smtClean="0"/>
              <a:t>X_train</a:t>
            </a:r>
            <a:r>
              <a:rPr lang="en-IN" dirty="0" smtClean="0"/>
              <a:t>, </a:t>
            </a:r>
            <a:r>
              <a:rPr lang="en-IN" dirty="0" err="1" smtClean="0"/>
              <a:t>y_train</a:t>
            </a:r>
            <a:r>
              <a:rPr lang="en-IN" dirty="0" smtClean="0"/>
              <a:t>).predict(</a:t>
            </a:r>
            <a:r>
              <a:rPr lang="en-IN" dirty="0" err="1" smtClean="0"/>
              <a:t>single_input_data</a:t>
            </a:r>
            <a:r>
              <a:rPr lang="en-IN" dirty="0" smtClean="0"/>
              <a:t>)</a:t>
            </a:r>
          </a:p>
          <a:p>
            <a:r>
              <a:rPr lang="en-IN" dirty="0" smtClean="0"/>
              <a:t>print(</a:t>
            </a:r>
            <a:r>
              <a:rPr lang="en-IN" dirty="0" err="1" smtClean="0"/>
              <a:t>f"GaussianNB</a:t>
            </a:r>
            <a:r>
              <a:rPr lang="en-IN" dirty="0" smtClean="0"/>
              <a:t> prediction: {prediction}")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02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import </a:t>
            </a:r>
            <a:r>
              <a:rPr lang="en-IN" dirty="0" err="1" smtClean="0"/>
              <a:t>numpy</a:t>
            </a:r>
            <a:r>
              <a:rPr lang="en-IN" dirty="0" smtClean="0"/>
              <a:t> as </a:t>
            </a:r>
            <a:r>
              <a:rPr lang="en-IN" dirty="0" err="1" smtClean="0"/>
              <a:t>np</a:t>
            </a:r>
            <a:endParaRPr lang="en-IN" dirty="0" smtClean="0"/>
          </a:p>
          <a:p>
            <a:r>
              <a:rPr lang="en-IN" dirty="0" smtClean="0"/>
              <a:t>import pandas as </a:t>
            </a:r>
            <a:r>
              <a:rPr lang="en-IN" dirty="0" err="1" smtClean="0"/>
              <a:t>pd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 err="1" smtClean="0"/>
              <a:t>sklearn.datasets</a:t>
            </a:r>
            <a:r>
              <a:rPr lang="en-IN" dirty="0" smtClean="0"/>
              <a:t> import </a:t>
            </a:r>
            <a:r>
              <a:rPr lang="en-IN" dirty="0" err="1" smtClean="0"/>
              <a:t>load_breast_cancer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 err="1" smtClean="0"/>
              <a:t>sklearn.model_selection</a:t>
            </a:r>
            <a:r>
              <a:rPr lang="en-IN" dirty="0" smtClean="0"/>
              <a:t> import </a:t>
            </a:r>
            <a:r>
              <a:rPr lang="en-IN" dirty="0" err="1" smtClean="0"/>
              <a:t>train_test_split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 err="1" smtClean="0"/>
              <a:t>sklearn.linear_model</a:t>
            </a:r>
            <a:r>
              <a:rPr lang="en-IN" dirty="0" smtClean="0"/>
              <a:t> import </a:t>
            </a:r>
            <a:r>
              <a:rPr lang="en-IN" dirty="0" err="1" smtClean="0"/>
              <a:t>LogisticRegression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 err="1" smtClean="0"/>
              <a:t>sklearn.tree</a:t>
            </a:r>
            <a:r>
              <a:rPr lang="en-IN" dirty="0" smtClean="0"/>
              <a:t> import </a:t>
            </a:r>
            <a:r>
              <a:rPr lang="en-IN" dirty="0" err="1" smtClean="0"/>
              <a:t>DecisionTreeClassifier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 err="1" smtClean="0"/>
              <a:t>sklearn.svm</a:t>
            </a:r>
            <a:r>
              <a:rPr lang="en-IN" dirty="0" smtClean="0"/>
              <a:t> import SVC</a:t>
            </a:r>
          </a:p>
          <a:p>
            <a:r>
              <a:rPr lang="en-IN" dirty="0" smtClean="0"/>
              <a:t>from </a:t>
            </a:r>
            <a:r>
              <a:rPr lang="en-IN" dirty="0" err="1" smtClean="0"/>
              <a:t>sklearn.naive_bayes</a:t>
            </a:r>
            <a:r>
              <a:rPr lang="en-IN" dirty="0" smtClean="0"/>
              <a:t> import </a:t>
            </a:r>
            <a:r>
              <a:rPr lang="en-IN" dirty="0" err="1" smtClean="0"/>
              <a:t>GaussianNB</a:t>
            </a:r>
            <a:r>
              <a:rPr lang="en-IN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65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Load the breast cancer dataset</a:t>
            </a:r>
          </a:p>
          <a:p>
            <a:r>
              <a:rPr lang="en-US" dirty="0" smtClean="0"/>
              <a:t>data = </a:t>
            </a:r>
            <a:r>
              <a:rPr lang="en-US" dirty="0" err="1" smtClean="0"/>
              <a:t>load_breast_cancer</a:t>
            </a:r>
            <a:r>
              <a:rPr lang="en-US" dirty="0" smtClean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496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# Split the data into training and test sets</a:t>
            </a:r>
          </a:p>
          <a:p>
            <a:r>
              <a:rPr lang="en-US" dirty="0" err="1" smtClean="0"/>
              <a:t>X_train</a:t>
            </a:r>
            <a:r>
              <a:rPr lang="en-US" dirty="0" smtClean="0"/>
              <a:t>, </a:t>
            </a:r>
            <a:r>
              <a:rPr lang="en-US" dirty="0" err="1" smtClean="0"/>
              <a:t>X_test</a:t>
            </a:r>
            <a:r>
              <a:rPr lang="en-US" dirty="0" smtClean="0"/>
              <a:t>, </a:t>
            </a:r>
            <a:r>
              <a:rPr lang="en-US" dirty="0" err="1" smtClean="0"/>
              <a:t>y_train</a:t>
            </a:r>
            <a:r>
              <a:rPr lang="en-US" dirty="0" smtClean="0"/>
              <a:t>, </a:t>
            </a:r>
            <a:r>
              <a:rPr lang="en-US" dirty="0" err="1" smtClean="0"/>
              <a:t>y_test</a:t>
            </a:r>
            <a:r>
              <a:rPr lang="en-US" dirty="0" smtClean="0"/>
              <a:t> = </a:t>
            </a:r>
            <a:r>
              <a:rPr lang="en-US" dirty="0" err="1" smtClean="0"/>
              <a:t>train_test_split</a:t>
            </a:r>
            <a:r>
              <a:rPr lang="en-US" dirty="0" smtClean="0"/>
              <a:t>(</a:t>
            </a:r>
            <a:r>
              <a:rPr lang="en-US" dirty="0" err="1" smtClean="0"/>
              <a:t>data.data</a:t>
            </a:r>
            <a:r>
              <a:rPr lang="en-US" dirty="0" smtClean="0"/>
              <a:t>, </a:t>
            </a:r>
            <a:r>
              <a:rPr lang="en-US" dirty="0" err="1" smtClean="0"/>
              <a:t>data.target</a:t>
            </a:r>
            <a:r>
              <a:rPr lang="en-US" dirty="0" smtClean="0"/>
              <a:t>, </a:t>
            </a:r>
            <a:r>
              <a:rPr lang="en-US" dirty="0" err="1" smtClean="0"/>
              <a:t>test_size</a:t>
            </a:r>
            <a:r>
              <a:rPr lang="en-US" dirty="0" smtClean="0"/>
              <a:t>=0.25)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01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# Create a single input data point</a:t>
            </a:r>
          </a:p>
          <a:p>
            <a:r>
              <a:rPr lang="en-IN" dirty="0" err="1" smtClean="0"/>
              <a:t>single_input_data</a:t>
            </a:r>
            <a:r>
              <a:rPr lang="en-IN" dirty="0" smtClean="0"/>
              <a:t> = </a:t>
            </a:r>
            <a:r>
              <a:rPr lang="en-IN" dirty="0" err="1" smtClean="0"/>
              <a:t>X_test</a:t>
            </a:r>
            <a:r>
              <a:rPr lang="en-IN" dirty="0" smtClean="0"/>
              <a:t>[101]</a:t>
            </a:r>
          </a:p>
          <a:p>
            <a:r>
              <a:rPr lang="en-IN" dirty="0" err="1" smtClean="0"/>
              <a:t>single_input_data</a:t>
            </a:r>
            <a:r>
              <a:rPr lang="en-IN" dirty="0" smtClean="0"/>
              <a:t> = </a:t>
            </a:r>
            <a:r>
              <a:rPr lang="en-IN" dirty="0" err="1" smtClean="0"/>
              <a:t>single_input_data.reshape</a:t>
            </a:r>
            <a:r>
              <a:rPr lang="en-IN" dirty="0" smtClean="0"/>
              <a:t>(1, -1)</a:t>
            </a:r>
          </a:p>
          <a:p>
            <a:r>
              <a:rPr lang="en-IN" dirty="0" smtClean="0"/>
              <a:t># **Algorithms code**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28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# Logistic regression</a:t>
            </a:r>
          </a:p>
          <a:p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 err="1" smtClean="0"/>
              <a:t>logistic_regression</a:t>
            </a:r>
            <a:r>
              <a:rPr lang="en-IN" dirty="0" smtClean="0"/>
              <a:t>(</a:t>
            </a:r>
            <a:r>
              <a:rPr lang="en-IN" dirty="0" err="1" smtClean="0"/>
              <a:t>X_train</a:t>
            </a:r>
            <a:r>
              <a:rPr lang="en-IN" dirty="0" smtClean="0"/>
              <a:t>, </a:t>
            </a:r>
            <a:r>
              <a:rPr lang="en-IN" dirty="0" err="1" smtClean="0"/>
              <a:t>y_train</a:t>
            </a:r>
            <a:r>
              <a:rPr lang="en-IN" dirty="0" smtClean="0"/>
              <a:t>):</a:t>
            </a:r>
          </a:p>
          <a:p>
            <a:r>
              <a:rPr lang="en-IN" dirty="0" smtClean="0"/>
              <a:t>    model = </a:t>
            </a:r>
            <a:r>
              <a:rPr lang="en-IN" dirty="0" err="1" smtClean="0"/>
              <a:t>LogisticRegression</a:t>
            </a:r>
            <a:r>
              <a:rPr lang="en-IN" dirty="0" smtClean="0"/>
              <a:t>()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model.fit</a:t>
            </a:r>
            <a:r>
              <a:rPr lang="en-IN" dirty="0" smtClean="0"/>
              <a:t>(</a:t>
            </a:r>
            <a:r>
              <a:rPr lang="en-IN" dirty="0" err="1" smtClean="0"/>
              <a:t>X_train</a:t>
            </a:r>
            <a:r>
              <a:rPr lang="en-IN" dirty="0" smtClean="0"/>
              <a:t>, </a:t>
            </a:r>
            <a:r>
              <a:rPr lang="en-IN" dirty="0" err="1" smtClean="0"/>
              <a:t>y_train</a:t>
            </a:r>
            <a:r>
              <a:rPr lang="en-IN" dirty="0" smtClean="0"/>
              <a:t>)</a:t>
            </a:r>
          </a:p>
          <a:p>
            <a:r>
              <a:rPr lang="en-IN" dirty="0" smtClean="0"/>
              <a:t>    return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64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# Decision tree classifier</a:t>
            </a:r>
          </a:p>
          <a:p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 err="1" smtClean="0"/>
              <a:t>decision_tree_classifier</a:t>
            </a:r>
            <a:r>
              <a:rPr lang="en-IN" dirty="0" smtClean="0"/>
              <a:t>(</a:t>
            </a:r>
            <a:r>
              <a:rPr lang="en-IN" dirty="0" err="1" smtClean="0"/>
              <a:t>X_train</a:t>
            </a:r>
            <a:r>
              <a:rPr lang="en-IN" dirty="0" smtClean="0"/>
              <a:t>, </a:t>
            </a:r>
            <a:r>
              <a:rPr lang="en-IN" dirty="0" err="1" smtClean="0"/>
              <a:t>y_train</a:t>
            </a:r>
            <a:r>
              <a:rPr lang="en-IN" dirty="0" smtClean="0"/>
              <a:t>):</a:t>
            </a:r>
          </a:p>
          <a:p>
            <a:r>
              <a:rPr lang="en-IN" dirty="0" smtClean="0"/>
              <a:t>    model = </a:t>
            </a:r>
            <a:r>
              <a:rPr lang="en-IN" dirty="0" err="1" smtClean="0"/>
              <a:t>DecisionTreeClassifier</a:t>
            </a:r>
            <a:r>
              <a:rPr lang="en-IN" dirty="0" smtClean="0"/>
              <a:t>()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model.fit</a:t>
            </a:r>
            <a:r>
              <a:rPr lang="en-IN" dirty="0" smtClean="0"/>
              <a:t>(</a:t>
            </a:r>
            <a:r>
              <a:rPr lang="en-IN" dirty="0" err="1" smtClean="0"/>
              <a:t>X_train</a:t>
            </a:r>
            <a:r>
              <a:rPr lang="en-IN" dirty="0" smtClean="0"/>
              <a:t>, </a:t>
            </a:r>
            <a:r>
              <a:rPr lang="en-IN" dirty="0" err="1" smtClean="0"/>
              <a:t>y_train</a:t>
            </a:r>
            <a:r>
              <a:rPr lang="en-IN" dirty="0" smtClean="0"/>
              <a:t>)</a:t>
            </a:r>
          </a:p>
          <a:p>
            <a:r>
              <a:rPr lang="en-IN" dirty="0" smtClean="0"/>
              <a:t>    return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75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# Support vector machine classifier</a:t>
            </a:r>
          </a:p>
          <a:p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 err="1" smtClean="0"/>
              <a:t>svm_classifier</a:t>
            </a:r>
            <a:r>
              <a:rPr lang="en-IN" dirty="0" smtClean="0"/>
              <a:t>(</a:t>
            </a:r>
            <a:r>
              <a:rPr lang="en-IN" dirty="0" err="1" smtClean="0"/>
              <a:t>X_train</a:t>
            </a:r>
            <a:r>
              <a:rPr lang="en-IN" dirty="0" smtClean="0"/>
              <a:t>, </a:t>
            </a:r>
            <a:r>
              <a:rPr lang="en-IN" dirty="0" err="1" smtClean="0"/>
              <a:t>y_train</a:t>
            </a:r>
            <a:r>
              <a:rPr lang="en-IN" dirty="0" smtClean="0"/>
              <a:t>):</a:t>
            </a:r>
          </a:p>
          <a:p>
            <a:r>
              <a:rPr lang="en-IN" dirty="0" smtClean="0"/>
              <a:t>    model = SVC()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model.fit</a:t>
            </a:r>
            <a:r>
              <a:rPr lang="en-IN" dirty="0" smtClean="0"/>
              <a:t>(</a:t>
            </a:r>
            <a:r>
              <a:rPr lang="en-IN" dirty="0" err="1" smtClean="0"/>
              <a:t>X_train</a:t>
            </a:r>
            <a:r>
              <a:rPr lang="en-IN" dirty="0" smtClean="0"/>
              <a:t>, </a:t>
            </a:r>
            <a:r>
              <a:rPr lang="en-IN" dirty="0" err="1" smtClean="0"/>
              <a:t>y_train</a:t>
            </a:r>
            <a:r>
              <a:rPr lang="en-IN" dirty="0" smtClean="0"/>
              <a:t>)</a:t>
            </a:r>
          </a:p>
          <a:p>
            <a:r>
              <a:rPr lang="en-IN" dirty="0" smtClean="0"/>
              <a:t>    return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04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# Naive Bayes classifier</a:t>
            </a:r>
          </a:p>
          <a:p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 err="1" smtClean="0"/>
              <a:t>naive_bayes_classifier</a:t>
            </a:r>
            <a:r>
              <a:rPr lang="en-IN" dirty="0" smtClean="0"/>
              <a:t>(</a:t>
            </a:r>
            <a:r>
              <a:rPr lang="en-IN" dirty="0" err="1" smtClean="0"/>
              <a:t>X_train</a:t>
            </a:r>
            <a:r>
              <a:rPr lang="en-IN" dirty="0" smtClean="0"/>
              <a:t>, </a:t>
            </a:r>
            <a:r>
              <a:rPr lang="en-IN" dirty="0" err="1" smtClean="0"/>
              <a:t>y_train</a:t>
            </a:r>
            <a:r>
              <a:rPr lang="en-IN" dirty="0" smtClean="0"/>
              <a:t>):</a:t>
            </a:r>
          </a:p>
          <a:p>
            <a:r>
              <a:rPr lang="en-IN" dirty="0" smtClean="0"/>
              <a:t>    model = </a:t>
            </a:r>
            <a:r>
              <a:rPr lang="en-IN" dirty="0" err="1" smtClean="0"/>
              <a:t>GaussianNB</a:t>
            </a:r>
            <a:r>
              <a:rPr lang="en-IN" dirty="0" smtClean="0"/>
              <a:t>()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model.fit</a:t>
            </a:r>
            <a:r>
              <a:rPr lang="en-IN" dirty="0" smtClean="0"/>
              <a:t>(</a:t>
            </a:r>
            <a:r>
              <a:rPr lang="en-IN" dirty="0" err="1" smtClean="0"/>
              <a:t>X_train</a:t>
            </a:r>
            <a:r>
              <a:rPr lang="en-IN" dirty="0" smtClean="0"/>
              <a:t>, </a:t>
            </a:r>
            <a:r>
              <a:rPr lang="en-IN" dirty="0" err="1" smtClean="0"/>
              <a:t>y_train</a:t>
            </a:r>
            <a:r>
              <a:rPr lang="en-IN" dirty="0" smtClean="0"/>
              <a:t>)</a:t>
            </a:r>
          </a:p>
          <a:p>
            <a:r>
              <a:rPr lang="en-IN" dirty="0" smtClean="0"/>
              <a:t>    return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25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285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Practical python code for 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Radhe</dc:creator>
  <cp:lastModifiedBy>Radhe</cp:lastModifiedBy>
  <cp:revision>11</cp:revision>
  <dcterms:created xsi:type="dcterms:W3CDTF">2023-09-27T05:56:23Z</dcterms:created>
  <dcterms:modified xsi:type="dcterms:W3CDTF">2023-12-23T09:58:44Z</dcterms:modified>
</cp:coreProperties>
</file>