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5238"/>
  </p:normalViewPr>
  <p:slideViewPr>
    <p:cSldViewPr snapToGrid="0" snapToObjects="1">
      <p:cViewPr varScale="1">
        <p:scale>
          <a:sx n="91" d="100"/>
          <a:sy n="91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4C52-44CC-2146-9984-37DEB5B34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Attacks on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3BE06-66D4-EB4C-9EEC-2E2376391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4F9C-44E9-8845-AAF1-FEBC9536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51%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8EAF-D139-4742-A5D7-2F5A1B98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 proof-of-work (</a:t>
            </a:r>
            <a:r>
              <a:rPr lang="en-US" dirty="0" err="1"/>
              <a:t>PoW</a:t>
            </a:r>
            <a:r>
              <a:rPr lang="en-US" dirty="0"/>
              <a:t>) blockchain, a 51% attack occurs when a single entity or a group of entities control more than 50% of the network's mining power.</a:t>
            </a:r>
          </a:p>
          <a:p>
            <a:pPr algn="just"/>
            <a:r>
              <a:rPr lang="en-US" dirty="0"/>
              <a:t>With majority control, the attacker can potentially manipulate transactions, prevent new transactions from being confirmed, or reverse transactions that were completed while they had control.</a:t>
            </a:r>
          </a:p>
        </p:txBody>
      </p:sp>
    </p:spTree>
    <p:extLst>
      <p:ext uri="{BB962C8B-B14F-4D97-AF65-F5344CB8AC3E}">
        <p14:creationId xmlns:p14="http://schemas.microsoft.com/office/powerpoint/2010/main" val="318565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58E0-87A1-7447-81A9-865DA67A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3E2F-4261-3946-B74C-33598A40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attack involves spending the same cryptocurrency tokens twice.</a:t>
            </a:r>
          </a:p>
          <a:p>
            <a:pPr algn="just"/>
            <a:r>
              <a:rPr lang="en-US" dirty="0"/>
              <a:t>In a successful double spending attack, an individual could create a copy of a valid transaction and broadcast it to the network, attempting to spend the same funds in two different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591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367-AEBC-9242-9CEA-250DAAB4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Sybil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331D-6817-F64C-BCA7-EA8165A1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Sybil attack involves creating multiple fake nodes or identities to gain control over a significant portion of the network. </a:t>
            </a:r>
          </a:p>
          <a:p>
            <a:pPr algn="just"/>
            <a:r>
              <a:rPr lang="en-US" dirty="0"/>
              <a:t>This can be used to manipulate consensus mechanisms or perform other malicious activities.</a:t>
            </a:r>
          </a:p>
        </p:txBody>
      </p:sp>
    </p:spTree>
    <p:extLst>
      <p:ext uri="{BB962C8B-B14F-4D97-AF65-F5344CB8AC3E}">
        <p14:creationId xmlns:p14="http://schemas.microsoft.com/office/powerpoint/2010/main" val="17949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B77A-43D3-0C4A-83ED-27945B7C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(DoS)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59A7D-5EA1-3442-AB3C-922D011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 DoS attack, the attacker floods the network with a large number of transactions or requests, overwhelming the system's capacity to process them.</a:t>
            </a:r>
          </a:p>
          <a:p>
            <a:pPr algn="just"/>
            <a:r>
              <a:rPr lang="en-US" dirty="0"/>
              <a:t>This can lead to disruption of service and prevent legitimate transactions from being processed.</a:t>
            </a:r>
          </a:p>
        </p:txBody>
      </p:sp>
    </p:spTree>
    <p:extLst>
      <p:ext uri="{BB962C8B-B14F-4D97-AF65-F5344CB8AC3E}">
        <p14:creationId xmlns:p14="http://schemas.microsoft.com/office/powerpoint/2010/main" val="15733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4A31-B8F9-E84B-A1C7-E65D5058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8A77-AA72-FB46-9B4C-9829CEEF3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eclipse attack involves isolating a targeted node by surrounding it with malicious nodes controlled by the attacker. </a:t>
            </a:r>
          </a:p>
          <a:p>
            <a:pPr algn="just"/>
            <a:r>
              <a:rPr lang="en-US" dirty="0"/>
              <a:t>This can lead to the targeted node receiving manipulated information and potentially making incorrect decisions.</a:t>
            </a:r>
          </a:p>
        </p:txBody>
      </p:sp>
    </p:spTree>
    <p:extLst>
      <p:ext uri="{BB962C8B-B14F-4D97-AF65-F5344CB8AC3E}">
        <p14:creationId xmlns:p14="http://schemas.microsoft.com/office/powerpoint/2010/main" val="151933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72F4-6C8D-CB4C-8792-33201F33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 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C6646-38DD-714F-A4DB-F67FFEE0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Smart contracts are susceptible to vulnerabilities that can be exploited by attackers. </a:t>
            </a:r>
          </a:p>
          <a:p>
            <a:pPr algn="just"/>
            <a:r>
              <a:rPr lang="en-US" dirty="0"/>
              <a:t>These vulnerabilities may include bugs, coding errors, or design flaws that could allow malicious parties to manipulate or drain funds from smart contracts.</a:t>
            </a:r>
          </a:p>
        </p:txBody>
      </p:sp>
    </p:spTree>
    <p:extLst>
      <p:ext uri="{BB962C8B-B14F-4D97-AF65-F5344CB8AC3E}">
        <p14:creationId xmlns:p14="http://schemas.microsoft.com/office/powerpoint/2010/main" val="320220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AC0E-57FC-C44A-9698-76360641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138-C4F8-4C46-870C-AAF250FF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Attacks on the underlying consensus algorithm of a blockchain, whether it's proof-of-work, proof-of-stake, or another mechanism, can disrupt the normal functioning of the network. </a:t>
            </a:r>
          </a:p>
          <a:p>
            <a:pPr algn="just"/>
            <a:r>
              <a:rPr lang="en-US" dirty="0"/>
              <a:t>Exploiting weaknesses in the consensus algorithm can lead to forks or other issues.</a:t>
            </a:r>
          </a:p>
        </p:txBody>
      </p:sp>
    </p:spTree>
    <p:extLst>
      <p:ext uri="{BB962C8B-B14F-4D97-AF65-F5344CB8AC3E}">
        <p14:creationId xmlns:p14="http://schemas.microsoft.com/office/powerpoint/2010/main" val="264314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4BD8-34D7-324E-B660-6E3FA3AE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3F63-53E4-6B48-A9C2-1B47F4D5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While not necessarily an attack, blockchain forks can occur due to disagreements among network participants. </a:t>
            </a:r>
          </a:p>
          <a:p>
            <a:pPr algn="just"/>
            <a:r>
              <a:rPr lang="en-US" dirty="0"/>
              <a:t>Forks can be unintentional or the result of deliberate actions by malicious actors seeking to create confusion or exploit inconsistencies.</a:t>
            </a:r>
          </a:p>
        </p:txBody>
      </p:sp>
    </p:spTree>
    <p:extLst>
      <p:ext uri="{BB962C8B-B14F-4D97-AF65-F5344CB8AC3E}">
        <p14:creationId xmlns:p14="http://schemas.microsoft.com/office/powerpoint/2010/main" val="546913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</TotalTime>
  <Words>364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Attacks on Blockchain</vt:lpstr>
      <vt:lpstr>51% Attack</vt:lpstr>
      <vt:lpstr>Double Spending</vt:lpstr>
      <vt:lpstr>Sybil Attack</vt:lpstr>
      <vt:lpstr>Denial-of-Service (DoS) Attack</vt:lpstr>
      <vt:lpstr>Eclipse Attack</vt:lpstr>
      <vt:lpstr>Smart Contract Exploits</vt:lpstr>
      <vt:lpstr>Consensus Algorithm Exploits</vt:lpstr>
      <vt:lpstr>Blockchain Forks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Attacks on Blockchain</dc:title>
  <dc:creator>Raihan Patel</dc:creator>
  <cp:lastModifiedBy>Raihan Patel</cp:lastModifiedBy>
  <cp:revision>1</cp:revision>
  <dcterms:created xsi:type="dcterms:W3CDTF">2023-12-09T13:15:52Z</dcterms:created>
  <dcterms:modified xsi:type="dcterms:W3CDTF">2023-12-09T13:21:48Z</dcterms:modified>
</cp:coreProperties>
</file>